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notesSlide+xml" PartName="/ppt/notesSlides/notesSlide1.xml"/>
  <Override ContentType="application/vnd.openxmlformats-officedocument.presentationml.slide+xml" PartName="/ppt/slides/slide2.xml"/>
  <Override ContentType="application/vnd.openxmlformats-officedocument.presentationml.notesSlide+xml" PartName="/ppt/notesSlides/notes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notesSlide+xml" PartName="/ppt/notesSlides/notesSlide3.xml"/>
  <Override ContentType="application/vnd.openxmlformats-officedocument.presentationml.slide+xml" PartName="/ppt/slides/slide5.xml"/>
  <Override ContentType="application/vnd.openxmlformats-officedocument.presentationml.notesSlide+xml" PartName="/ppt/notesSlides/notesSlide4.xml"/>
  <Override ContentType="application/vnd.openxmlformats-officedocument.presentationml.slide+xml" PartName="/ppt/slides/slide6.xml"/>
  <Override ContentType="application/vnd.openxmlformats-officedocument.presentationml.notesSlide+xml" PartName="/ppt/notesSlides/notesSlide5.xml"/>
  <Override ContentType="application/vnd.openxmlformats-officedocument.presentationml.slide+xml" PartName="/ppt/slides/slide7.xml"/>
  <Override ContentType="application/vnd.openxmlformats-officedocument.presentationml.notesSlide+xml" PartName="/ppt/notesSlides/notesSlide6.xml"/>
  <Override ContentType="application/vnd.openxmlformats-officedocument.presentationml.slide+xml" PartName="/ppt/slides/slide8.xml"/>
  <Override ContentType="application/vnd.openxmlformats-officedocument.presentationml.notesSlide+xml" PartName="/ppt/notesSlides/notesSlide7.xml"/>
  <Override ContentType="application/vnd.openxmlformats-officedocument.presentationml.slide+xml" PartName="/ppt/slides/slide9.xml"/>
  <Override ContentType="application/vnd.openxmlformats-officedocument.presentationml.notesSlide+xml" PartName="/ppt/notesSlides/notesSlide8.xml"/>
  <Override ContentType="application/vnd.openxmlformats-officedocument.presentationml.slide+xml" PartName="/ppt/slides/slide10.xml"/>
  <Override ContentType="application/vnd.openxmlformats-officedocument.presentationml.notesSlide+xml" PartName="/ppt/notesSlides/notesSlide9.xml"/>
  <Override ContentType="application/vnd.openxmlformats-officedocument.presentationml.slide+xml" PartName="/ppt/slides/slide11.xml"/>
  <Override ContentType="application/vnd.openxmlformats-officedocument.presentationml.notesSlide+xml" PartName="/ppt/notesSlides/notesSlide1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notesSlide+xml" PartName="/ppt/notesSlides/notesSlide11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notesSlide+xml" PartName="/ppt/notesSlides/notesSlide12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notesSlide+xml" PartName="/ppt/notesSlides/notesSlide1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notesSlide+xml" PartName="/ppt/notesSlides/notesSlide1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notesSlide+xml" PartName="/ppt/notesSlides/notesSlide15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notesSlide+xml" PartName="/ppt/notesSlides/notesSlide16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notesSlide+xml" PartName="/ppt/notesSlides/notesSlide1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x-fontdata" PartName="/ppt/fonts/font9.fntdata"/>
  <Override ContentType="application/x-fontdata" PartName="/ppt/fonts/font10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/ p p t / m e d i a / i m a g e 1 . j p e g "   T y p e = " h t t p : / / s c h e m a s . o p e n x m l f o r m a t s . o r g / o f f i c e D o c u m e n t / 2 0 0 6 / r e l a t i o n s h i p s / i m a g e " / > < R e l a t i o n s h i p   I d = " r I d 2 "   T a r g e t = " / p p t / m e d i a / i m a g e 2 . p n g "   T y p e = " h t t p : / / s c h e m a s . o p e n x m l f o r m a t s . o r g / o f f i c e D o c u m e n t / 2 0 0 6 / r e l a t i o n s h i p s / i m a g e " / > < R e l a t i o n s h i p   I d = " r I d 3 "   T a r g e t = " / p p t / m e d i a / i m a g e 3 . p n g "   T y p e = " h t t p : / / s c h e m a s . o p e n x m l f o r m a t s . o r g / o f f i c e D o c u m e n t / 2 0 0 6 / r e l a t i o n s h i p s / i m a g e " / > < R e l a t i o n s h i p   I d = " r I d 4 "   T a r g e t = " / p p t / m e d i a / i m a g e 4 . p n g "   T y p e = " h t t p : / / s c h e m a s . o p e n x m l f o r m a t s . o r g / o f f i c e D o c u m e n t / 2 0 0 6 / r e l a t i o n s h i p s / i m a g e " / > < R e l a t i o n s h i p   I d = " r I d 5 "   T a r g e t = " / p p t / m e d i a / i m a g e 5 . p n g "   T y p e = " h t t p : / / s c h e m a s . o p e n x m l f o r m a t s . o r g / o f f i c e D o c u m e n t / 2 0 0 6 / r e l a t i o n s h i p s / i m a g e " / > < R e l a t i o n s h i p   I d = " r I d 6 "   T a r g e t = " / p p t / m e d i a / i m a g e 6 . p n g "   T y p e = " h t t p : / / s c h e m a s . o p e n x m l f o r m a t s . o r g / o f f i c e D o c u m e n t / 2 0 0 6 / r e l a t i o n s h i p s / i m a g e " / > < R e l a t i o n s h i p   I d = " r I d 7 "   T a r g e t = " / p p t / m e d i a / i m a g e 7 . p n g "   T y p e = " h t t p : / / s c h e m a s . o p e n x m l f o r m a t s . o r g / o f f i c e D o c u m e n t / 2 0 0 6 / r e l a t i o n s h i p s / i m a g e " / > < R e l a t i o n s h i p   I d = " r I d 8 "   T a r g e t = " / p p t / m e d i a / i m a g e 8 . p n g "   T y p e = " h t t p : / / s c h e m a s . o p e n x m l f o r m a t s . o r g / o f f i c e D o c u m e n t / 2 0 0 6 / r e l a t i o n s h i p s / i m a g e " / > < R e l a t i o n s h i p   I d = " r I d 9 "   T a r g e t = " / p p t / m e d i a / i m a g e 9 . p n g "   T y p e = " h t t p : / / s c h e m a s . o p e n x m l f o r m a t s . o r g / o f f i c e D o c u m e n t / 2 0 0 6 / r e l a t i o n s h i p s / i m a g e " / > < R e l a t i o n s h i p   I d = " r I d 1 0 "   T a r g e t = " / p p t / m e d i a / i m a g e 1 0 . p n g "   T y p e = " h t t p : / / s c h e m a s . o p e n x m l f o r m a t s . o r g / o f f i c e D o c u m e n t / 2 0 0 6 / r e l a t i o n s h i p s / i m a g e " / > < R e l a t i o n s h i p   I d = " r I d 1 1 "   T a r g e t = " / p p t / m e d i a / i m a g e 1 1 . p n g "   T y p e = " h t t p : / / s c h e m a s . o p e n x m l f o r m a t s . o r g / o f f i c e D o c u m e n t / 2 0 0 6 / r e l a t i o n s h i p s / i m a g e " / > < R e l a t i o n s h i p   I d = " r I d 1 2 "   T a r g e t = " / p p t / m e d i a / i m a g e 1 2 . p n g "   T y p e = " h t t p : / / s c h e m a s . o p e n x m l f o r m a t s . o r g / o f f i c e D o c u m e n t / 2 0 0 6 / r e l a t i o n s h i p s / i m a g e " / > < R e l a t i o n s h i p   I d = " r I d 1 3 "   T a r g e t = " / p p t / m e d i a / i m a g e 1 3 . p n g "   T y p e = " h t t p : / / s c h e m a s . o p e n x m l f o r m a t s . o r g / o f f i c e D o c u m e n t / 2 0 0 6 / r e l a t i o n s h i p s / i m a g e " / > < R e l a t i o n s h i p   I d = " r I d 1 4 "   T a r g e t = " / p p t / m e d i a / i m a g e 1 4 . p n g "   T y p e = " h t t p : / / s c h e m a s . o p e n x m l f o r m a t s . o r g / o f f i c e D o c u m e n t / 2 0 0 6 / r e l a t i o n s h i p s / i m a g e " / > < R e l a t i o n s h i p   I d = " r I d 1 5 "   T a r g e t = " / p p t / m e d i a / i m a g e 1 5 . p n g "   T y p e = " h t t p : / / s c h e m a s . o p e n x m l f o r m a t s . o r g / o f f i c e D o c u m e n t / 2 0 0 6 / r e l a t i o n s h i p s / i m a g e " / > < R e l a t i o n s h i p   I d = " r I d 1 6 "   T a r g e t = " / p p t / m e d i a / i m a g e 1 6 . p n g "   T y p e = " h t t p : / / s c h e m a s . o p e n x m l f o r m a t s . o r g / o f f i c e D o c u m e n t / 2 0 0 6 / r e l a t i o n s h i p s / i m a g e " / > < R e l a t i o n s h i p   I d = " r I d 1 7 "   T a r g e t = " / p p t / m e d i a / i m a g e 1 7 . p n g "   T y p e = " h t t p : / / s c h e m a s . o p e n x m l f o r m a t s . o r g / o f f i c e D o c u m e n t / 2 0 0 6 / r e l a t i o n s h i p s / i m a g e " / > < R e l a t i o n s h i p   I d = " r I d 1 8 "   T a r g e t = " / p p t / m e d i a / i m a g e 1 8 . p n g "   T y p e = " h t t p : / / s c h e m a s . o p e n x m l f o r m a t s . o r g / o f f i c e D o c u m e n t / 2 0 0 6 / r e l a t i o n s h i p s / i m a g e " / > < R e l a t i o n s h i p   I d = " r I d 1 9 "   T a r g e t = " / p p t / m e d i a / i m a g e 1 9 . p n g "   T y p e = " h t t p : / / s c h e m a s . o p e n x m l f o r m a t s . o r g / o f f i c e D o c u m e n t / 2 0 0 6 / r e l a t i o n s h i p s / i m a g e " / > < R e l a t i o n s h i p   I d = " r I d 2 0 "   T a r g e t = " / p p t / m e d i a / i m a g e 2 0 . p n g "   T y p e = " h t t p : / / s c h e m a s . o p e n x m l f o r m a t s . o r g / o f f i c e D o c u m e n t / 2 0 0 6 / r e l a t i o n s h i p s / i m a g e " / > < R e l a t i o n s h i p   I d = " r I d 2 1 "   T a r g e t = " / p p t / m e d i a / i m a g e 2 1 . p n g "   T y p e = " h t t p : / / s c h e m a s . o p e n x m l f o r m a t s . o r g / o f f i c e D o c u m e n t / 2 0 0 6 / r e l a t i o n s h i p s / i m a g e " / > < R e l a t i o n s h i p   I d = " r I d 2 2 "   T a r g e t = " / p p t / m e d i a / i m a g e 2 2 . p n g "   T y p e = " h t t p : / / s c h e m a s . o p e n x m l f o r m a t s . o r g / o f f i c e D o c u m e n t / 2 0 0 6 / r e l a t i o n s h i p s / i m a g e " / > < R e l a t i o n s h i p   I d = " r I d 2 3 "   T a r g e t = " / p p t / m e d i a / i m a g e 2 3 . p n g "   T y p e = " h t t p : / / s c h e m a s . o p e n x m l f o r m a t s . o r g / o f f i c e D o c u m e n t / 2 0 0 6 / r e l a t i o n s h i p s / i m a g e " / > < R e l a t i o n s h i p   I d = " r I d 2 4 "   T a r g e t = " / p p t / m e d i a / i m a g e 2 4 . p n g "   T y p e = " h t t p : / / s c h e m a s . o p e n x m l f o r m a t s . o r g / o f f i c e D o c u m e n t / 2 0 0 6 / r e l a t i o n s h i p s / i m a g e " / > < R e l a t i o n s h i p   I d = " r I d 2 5 "   T a r g e t = " / p p t / m e d i a / i m a g e 2 5 . p n g "   T y p e = " h t t p : / / s c h e m a s . o p e n x m l f o r m a t s . o r g / o f f i c e D o c u m e n t / 2 0 0 6 / r e l a t i o n s h i p s / i m a g e " / > < R e l a t i o n s h i p   I d = " r I d 2 6 "   T a r g e t = " / p p t / m e d i a / i m a g e 2 6 . p n g "   T y p e = " h t t p : / / s c h e m a s . o p e n x m l f o r m a t s . o r g / o f f i c e D o c u m e n t / 2 0 0 6 / r e l a t i o n s h i p s / i m a g e " / > < R e l a t i o n s h i p   I d = " r I d 2 7 "   T a r g e t = " / p p t / m e d i a / i m a g e 2 7 . p n g "   T y p e = " h t t p : / / s c h e m a s . o p e n x m l f o r m a t s . o r g / o f f i c e D o c u m e n t / 2 0 0 6 / r e l a t i o n s h i p s / i m a g e " / > < R e l a t i o n s h i p   I d = " r I d 2 8 "   T a r g e t = " / p p t / m e d i a / i m a g e 2 8 . p n g "   T y p e = " h t t p : / / s c h e m a s . o p e n x m l f o r m a t s . o r g / o f f i c e D o c u m e n t / 2 0 0 6 / r e l a t i o n s h i p s / i m a g e " / > < R e l a t i o n s h i p   I d = " r I d 2 9 "   T a r g e t = " / p p t / m e d i a / i m a g e 2 9 . p n g "   T y p e = " h t t p : / / s c h e m a s . o p e n x m l f o r m a t s . o r g / o f f i c e D o c u m e n t / 2 0 0 6 / r e l a t i o n s h i p s / i m a g e " / > < R e l a t i o n s h i p   I d = " r I d 3 0 "   T a r g e t = " / p p t / m e d i a / i m a g e 3 0 . p n g "   T y p e = " h t t p : / / s c h e m a s . o p e n x m l f o r m a t s . o r g / o f f i c e D o c u m e n t / 2 0 0 6 / r e l a t i o n s h i p s / i m a g e " / > < R e l a t i o n s h i p   I d = " r I d 3 1 "   T a r g e t = " / p p t / m e d i a / i m a g e 3 1 . p n g "   T y p e = " h t t p : / / s c h e m a s . o p e n x m l f o r m a t s . o r g / o f f i c e D o c u m e n t / 2 0 0 6 / r e l a t i o n s h i p s / i m a g e " / > < R e l a t i o n s h i p   I d = " r I d 3 2 "   T a r g e t = " / p p t / m e d i a / i m a g e 3 2 . p n g "   T y p e = " h t t p : / / s c h e m a s . o p e n x m l f o r m a t s . o r g / o f f i c e D o c u m e n t / 2 0 0 6 / r e l a t i o n s h i p s / i m a g e " / > < R e l a t i o n s h i p   I d = " r I d 3 3 "   T a r g e t = " / p p t / m e d i a / i m a g e 3 3 . p n g "   T y p e = " h t t p : / / s c h e m a s . o p e n x m l f o r m a t s . o r g / o f f i c e D o c u m e n t / 2 0 0 6 / r e l a t i o n s h i p s / i m a g e " / > < R e l a t i o n s h i p   I d = " r I d 3 4 "   T a r g e t = " / p p t / m e d i a / i m a g e 3 4 . p n g "   T y p e = " h t t p : / / s c h e m a s . o p e n x m l f o r m a t s . o r g / o f f i c e D o c u m e n t / 2 0 0 6 / r e l a t i o n s h i p s / i m a g e " / > < R e l a t i o n s h i p   I d = " r I d 3 5 "   T a r g e t = " / p p t / m e d i a / i m a g e 3 5 . p n g "   T y p e = " h t t p : / / s c h e m a s . o p e n x m l f o r m a t s . o r g / o f f i c e D o c u m e n t / 2 0 0 6 / r e l a t i o n s h i p s / i m a g e " / > < R e l a t i o n s h i p   I d = " r I d 3 6 "   T a r g e t = " / p p t / m e d i a / i m a g e 3 6 . p n g "   T y p e = " h t t p : / / s c h e m a s . o p e n x m l f o r m a t s . o r g / o f f i c e D o c u m e n t / 2 0 0 6 / r e l a t i o n s h i p s / i m a g e " / > < R e l a t i o n s h i p   I d = " r I d 3 7 "   T a r g e t = " / p p t / m e d i a / i m a g e 3 7 . p n g "   T y p e = " h t t p : / / s c h e m a s . o p e n x m l f o r m a t s . o r g / o f f i c e D o c u m e n t / 2 0 0 6 / r e l a t i o n s h i p s / i m a g e " / > < R e l a t i o n s h i p   I d = " r I d 3 8 "   T a r g e t = " / p p t / m e d i a / i m a g e 3 8 . p n g "   T y p e = " h t t p : / / s c h e m a s . o p e n x m l f o r m a t s . o r g / o f f i c e D o c u m e n t / 2 0 0 6 / r e l a t i o n s h i p s / i m a g e " / > < R e l a t i o n s h i p   I d = " r I d 3 9 "   T a r g e t = " / p p t / m e d i a / i m a g e 3 9 . p n g "   T y p e = " h t t p : / / s c h e m a s . o p e n x m l f o r m a t s . o r g / o f f i c e D o c u m e n t / 2 0 0 6 / r e l a t i o n s h i p s / i m a g e " / > < R e l a t i o n s h i p   I d = " r I d 4 0 "   T a r g e t = " / p p t / m e d i a / i m a g e 4 0 . p n g "   T y p e = " h t t p : / / s c h e m a s . o p e n x m l f o r m a t s . o r g / o f f i c e D o c u m e n t / 2 0 0 6 / r e l a t i o n s h i p s / i m a g e " / > < R e l a t i o n s h i p   I d = " r I d 4 1 "   T a r g e t = " / p p t / m e d i a / i m a g e 4 1 . p n g "   T y p e = " h t t p : / / s c h e m a s . o p e n x m l f o r m a t s . o r g / o f f i c e D o c u m e n t / 2 0 0 6 / r e l a t i o n s h i p s / i m a g e " / > < R e l a t i o n s h i p   I d = " r I d 4 2 "   T a r g e t = " / p p t / m e d i a / i m a g e 4 2 . p n g "   T y p e = " h t t p : / / s c h e m a s . o p e n x m l f o r m a t s . o r g / o f f i c e D o c u m e n t / 2 0 0 6 / r e l a t i o n s h i p s / i m a g e " / > < R e l a t i o n s h i p   I d = " r I d 4 3 "   T a r g e t = " / p p t / m e d i a / i m a g e 4 3 . p n g "   T y p e = " h t t p : / / s c h e m a s . o p e n x m l f o r m a t s . o r g / o f f i c e D o c u m e n t / 2 0 0 6 / r e l a t i o n s h i p s / i m a g e " / > < R e l a t i o n s h i p   I d = " r I d 4 4 "   T a r g e t = " / p p t / m e d i a / i m a g e 4 4 . p n g "   T y p e = " h t t p : / / s c h e m a s . o p e n x m l f o r m a t s . o r g / o f f i c e D o c u m e n t / 2 0 0 6 / r e l a t i o n s h i p s / i m a g e " / > < R e l a t i o n s h i p   I d = " r I d 4 5 "   T a r g e t = " / p p t / m e d i a / i m a g e 4 5 . p n g "   T y p e = " h t t p : / / s c h e m a s . o p e n x m l f o r m a t s . o r g / o f f i c e D o c u m e n t / 2 0 0 6 / r e l a t i o n s h i p s / i m a g e " / > < R e l a t i o n s h i p   I d = " r I d 4 6 "   T a r g e t = " / p p t / m e d i a / i m a g e 4 6 . p n g "   T y p e = " h t t p : / / s c h e m a s . o p e n x m l f o r m a t s . o r g / o f f i c e D o c u m e n t / 2 0 0 6 / r e l a t i o n s h i p s / i m a g e " / > < R e l a t i o n s h i p   I d = " r I d 4 7 "   T a r g e t = " / p p t / m e d i a / i m a g e 4 7 . p n g "   T y p e = " h t t p : / / s c h e m a s . o p e n x m l f o r m a t s . o r g / o f f i c e D o c u m e n t / 2 0 0 6 / r e l a t i o n s h i p s / i m a g e " / > < R e l a t i o n s h i p   I d = " r I d 4 8 "   T a r g e t = " / p p t / m e d i a / i m a g e 4 8 . p n g "   T y p e = " h t t p : / / s c h e m a s . o p e n x m l f o r m a t s . o r g / o f f i c e D o c u m e n t / 2 0 0 6 / r e l a t i o n s h i p s / i m a g e " / > < R e l a t i o n s h i p   I d = " r I d 4 9 "   T a r g e t = " / p p t / m e d i a / i m a g e 4 9 . p n g "   T y p e = " h t t p : / / s c h e m a s . o p e n x m l f o r m a t s . o r g / o f f i c e D o c u m e n t / 2 0 0 6 / r e l a t i o n s h i p s / i m a g e " / > < R e l a t i o n s h i p   I d = " r I d 5 0 "   T a r g e t = " / p p t / m e d i a / i m a g e 5 0 . p n g "   T y p e = " h t t p : / / s c h e m a s . o p e n x m l f o r m a t s . o r g / o f f i c e D o c u m e n t / 2 0 0 6 / r e l a t i o n s h i p s / i m a g e " / > < R e l a t i o n s h i p   I d = " r I d 5 1 "   T a r g e t = " / p p t / m e d i a / i m a g e 5 1 . p n g "   T y p e = " h t t p : / / s c h e m a s . o p e n x m l f o r m a t s . o r g / o f f i c e D o c u m e n t / 2 0 0 6 / r e l a t i o n s h i p s / i m a g e " / > < R e l a t i o n s h i p   I d = " r I d 5 2 "   T a r g e t = " / p p t / m e d i a / i m a g e 5 2 . p n g "   T y p e = " h t t p : / / s c h e m a s . o p e n x m l f o r m a t s . o r g / o f f i c e D o c u m e n t / 2 0 0 6 / r e l a t i o n s h i p s / i m a g e " / > < R e l a t i o n s h i p   I d = " r I d 5 3 "   T a r g e t = " / p p t / m e d i a / i m a g e 5 3 . p n g "   T y p e = " h t t p : / / s c h e m a s . o p e n x m l f o r m a t s . o r g / o f f i c e D o c u m e n t / 2 0 0 6 / r e l a t i o n s h i p s / i m a g e " / > < R e l a t i o n s h i p   I d = " r I d 5 4 "   T a r g e t = " / p p t / m e d i a / i m a g e 5 4 . p n g "   T y p e = " h t t p : / / s c h e m a s . o p e n x m l f o r m a t s . o r g / o f f i c e D o c u m e n t / 2 0 0 6 / r e l a t i o n s h i p s / i m a g e " / > < R e l a t i o n s h i p   I d = " r I d 5 5 "   T a r g e t = " / p p t / m e d i a / i m a g e 5 5 . p n g "   T y p e = " h t t p : / / s c h e m a s . o p e n x m l f o r m a t s . o r g / o f f i c e D o c u m e n t / 2 0 0 6 / r e l a t i o n s h i p s / i m a g e " / > < R e l a t i o n s h i p   I d = " r I d 5 6 "   T a r g e t = " / p p t / m e d i a / i m a g e 5 6 . p n g "   T y p e = " h t t p : / / s c h e m a s . o p e n x m l f o r m a t s . o r g / o f f i c e D o c u m e n t / 2 0 0 6 / r e l a t i o n s h i p s / i m a g e " / > < R e l a t i o n s h i p   I d = " r I d 5 7 "   T a r g e t = " / p p t / m e d i a / i m a g e 5 7 . p n g "   T y p e = " h t t p : / / s c h e m a s . o p e n x m l f o r m a t s . o r g / o f f i c e D o c u m e n t / 2 0 0 6 / r e l a t i o n s h i p s / i m a g e " / > < R e l a t i o n s h i p   I d = " r I d 5 8 "   T a r g e t = " / p p t / m e d i a / i m a g e 5 8 . p n g "   T y p e = " h t t p : / / s c h e m a s . o p e n x m l f o r m a t s . o r g / o f f i c e D o c u m e n t / 2 0 0 6 / r e l a t i o n s h i p s / i m a g e " / > < R e l a t i o n s h i p   I d = " r I d 5 9 "   T a r g e t = " / p p t / m e d i a / i m a g e 5 9 . p n g "   T y p e = " h t t p : / / s c h e m a s . o p e n x m l f o r m a t s . o r g / o f f i c e D o c u m e n t / 2 0 0 6 / r e l a t i o n s h i p s / i m a g e " / > < R e l a t i o n s h i p   I d = " r I d 6 0 "   T a r g e t = " / p p t / m e d i a / i m a g e 6 0 . p n g "   T y p e = " h t t p : / / s c h e m a s . o p e n x m l f o r m a t s . o r g / o f f i c e D o c u m e n t / 2 0 0 6 / r e l a t i o n s h i p s / i m a g e " / > < R e l a t i o n s h i p   I d = " r I d 6 1 "   T a r g e t = " / p p t / m e d i a / i m a g e 6 1 . p n g "   T y p e = " h t t p : / / s c h e m a s . o p e n x m l f o r m a t s . o r g / o f f i c e D o c u m e n t / 2 0 0 6 / r e l a t i o n s h i p s / i m a g e " / > < R e l a t i o n s h i p   I d = " r I d 6 2 "   T a r g e t = " / p p t / m e d i a / i m a g e 6 2 . p n g "   T y p e = " h t t p : / / s c h e m a s . o p e n x m l f o r m a t s . o r g / o f f i c e D o c u m e n t / 2 0 0 6 / r e l a t i o n s h i p s / i m a g e " / > < R e l a t i o n s h i p   I d = " r I d 6 3 "   T a r g e t = " / p p t / m e d i a / i m a g e 6 3 . p n g "   T y p e = " h t t p : / / s c h e m a s . o p e n x m l f o r m a t s . o r g / o f f i c e D o c u m e n t / 2 0 0 6 / r e l a t i o n s h i p s / i m a g e " / > < R e l a t i o n s h i p   I d = " r I d 6 4 "   T a r g e t = " / p p t / m e d i a / i m a g e 6 4 . p n g "   T y p e = " h t t p : / / s c h e m a s . o p e n x m l f o r m a t s . o r g / o f f i c e D o c u m e n t / 2 0 0 6 / r e l a t i o n s h i p s / i m a g e " / > < R e l a t i o n s h i p   I d = " r I d 6 5 "   T a r g e t = " / p p t / m e d i a / i m a g e 6 5 . p n g "   T y p e = " h t t p : / / s c h e m a s . o p e n x m l f o r m a t s . o r g / o f f i c e D o c u m e n t / 2 0 0 6 / r e l a t i o n s h i p s / i m a g e " / > < R e l a t i o n s h i p   I d = " r I d 6 6 "   T a r g e t = " / p p t / m e d i a / i m a g e 6 6 . p n g "   T y p e = " h t t p : / / s c h e m a s . o p e n x m l f o r m a t s . o r g / o f f i c e D o c u m e n t / 2 0 0 6 / r e l a t i o n s h i p s / i m a g e " / > < R e l a t i o n s h i p   I d = " r I d 6 7 "   T a r g e t = " / p p t / m e d i a / i m a g e 6 7 . p n g "   T y p e = " h t t p : / / s c h e m a s . o p e n x m l f o r m a t s . o r g / o f f i c e D o c u m e n t / 2 0 0 6 / r e l a t i o n s h i p s / i m a g e " / > < R e l a t i o n s h i p   I d = " r I d 6 8 "   T a r g e t = " / p p t / m e d i a / i m a g e 6 8 . p n g "   T y p e = " h t t p : / / s c h e m a s . o p e n x m l f o r m a t s . o r g / o f f i c e D o c u m e n t / 2 0 0 6 / r e l a t i o n s h i p s / i m a g e " / > < R e l a t i o n s h i p   I d = " r I d 6 9 "   T a r g e t = " / p p t / m e d i a / i m a g e 6 9 . p n g "   T y p e = " h t t p : / / s c h e m a s . o p e n x m l f o r m a t s . o r g / o f f i c e D o c u m e n t / 2 0 0 6 / r e l a t i o n s h i p s / i m a g e " / > < R e l a t i o n s h i p   I d = " r I d 7 0 "   T a r g e t = " / p p t / m e d i a / i m a g e 7 0 . p n g "   T y p e = " h t t p : / / s c h e m a s . o p e n x m l f o r m a t s . o r g / o f f i c e D o c u m e n t / 2 0 0 6 / r e l a t i o n s h i p s / i m a g e " / > < R e l a t i o n s h i p   I d = " r I d 7 1 "   T a r g e t = " / p p t / m e d i a / i m a g e 7 1 . p n g "   T y p e = " h t t p : / / s c h e m a s . o p e n x m l f o r m a t s . o r g / o f f i c e D o c u m e n t / 2 0 0 6 / r e l a t i o n s h i p s / i m a g e " / > < R e l a t i o n s h i p   I d = " r I d 7 2 "   T a r g e t = " / p p t / m e d i a / i m a g e 7 2 . p n g "   T y p e = " h t t p : / / s c h e m a s . o p e n x m l f o r m a t s . o r g / o f f i c e D o c u m e n t / 2 0 0 6 / r e l a t i o n s h i p s / i m a g e " / > < R e l a t i o n s h i p   I d = " r I d 7 3 "   T a r g e t = " / p p t / m e d i a / i m a g e 7 3 . p n g "   T y p e = " h t t p : / / s c h e m a s . o p e n x m l f o r m a t s . o r g / o f f i c e D o c u m e n t / 2 0 0 6 / r e l a t i o n s h i p s / i m a g e " / > < R e l a t i o n s h i p   I d = " r I d 7 4 "   T a r g e t = " / p p t / m e d i a / i m a g e 7 4 . p n g "   T y p e = " h t t p : / / s c h e m a s . o p e n x m l f o r m a t s . o r g / o f f i c e D o c u m e n t / 2 0 0 6 / r e l a t i o n s h i p s / i m a g e " / > < R e l a t i o n s h i p   I d = " r I d 7 5 "   T a r g e t = " / p p t / m e d i a / i m a g e 7 5 . p n g "   T y p e = " h t t p : / / s c h e m a s . o p e n x m l f o r m a t s . o r g / o f f i c e D o c u m e n t / 2 0 0 6 / r e l a t i o n s h i p s / i m a g e " / > < R e l a t i o n s h i p   I d = " r I d 7 6 "   T a r g e t = " / p p t / m e d i a / i m a g e 7 6 . p n g "   T y p e = " h t t p : / / s c h e m a s . o p e n x m l f o r m a t s . o r g / o f f i c e D o c u m e n t / 2 0 0 6 / r e l a t i o n s h i p s / i m a g e " / > < R e l a t i o n s h i p   I d = " r I d 7 7 "   T a r g e t = " / p p t / m e d i a / i m a g e 7 7 . p n g "   T y p e = " h t t p : / / s c h e m a s . o p e n x m l f o r m a t s . o r g / o f f i c e D o c u m e n t / 2 0 0 6 / r e l a t i o n s h i p s / i m a g e " / > < R e l a t i o n s h i p   I d = " r I d 7 8 "   T a r g e t = " / p p t / m e d i a / i m a g e 7 8 . p n g "   T y p e = " h t t p : / / s c h e m a s . o p e n x m l f o r m a t s . o r g / o f f i c e D o c u m e n t / 2 0 0 6 / r e l a t i o n s h i p s / i m a g e " / > < R e l a t i o n s h i p   I d = " r I d 7 9 "   T a r g e t = " / p p t / m e d i a / i m a g e 7 9 . p n g "   T y p e = " h t t p : / / s c h e m a s . o p e n x m l f o r m a t s . o r g / o f f i c e D o c u m e n t / 2 0 0 6 / r e l a t i o n s h i p s / i m a g e " / > < R e l a t i o n s h i p   I d = " r I d 8 0 "   T a r g e t = " / p p t / m e d i a / i m a g e 8 0 . p n g "   T y p e = " h t t p : / / s c h e m a s . o p e n x m l f o r m a t s . o r g / o f f i c e D o c u m e n t / 2 0 0 6 / r e l a t i o n s h i p s / i m a g e " / > < R e l a t i o n s h i p   I d = " r I d 8 1 "   T a r g e t = " / p p t / m e d i a / i m a g e 8 1 . p n g "   T y p e = " h t t p : / / s c h e m a s . o p e n x m l f o r m a t s . o r g / o f f i c e D o c u m e n t / 2 0 0 6 / r e l a t i o n s h i p s / i m a g e " / > < R e l a t i o n s h i p   I d = " r I d 8 2 "   T a r g e t = " / p p t / m e d i a / i m a g e 8 2 . p n g "   T y p e = " h t t p : / / s c h e m a s . o p e n x m l f o r m a t s . o r g / o f f i c e D o c u m e n t / 2 0 0 6 / r e l a t i o n s h i p s / i m a g e " / > < R e l a t i o n s h i p   I d = " r I d 8 3 "   T a r g e t = " / p p t / m e d i a / i m a g e 8 3 . p n g "   T y p e = " h t t p : / / s c h e m a s . o p e n x m l f o r m a t s . o r g / o f f i c e D o c u m e n t / 2 0 0 6 / r e l a t i o n s h i p s / i m a g e " / > < R e l a t i o n s h i p   I d = " r I d 8 4 "   T a r g e t = " / p p t / m e d i a / i m a g e 8 4 . p n g "   T y p e = " h t t p : / / s c h e m a s . o p e n x m l f o r m a t s . o r g / o f f i c e D o c u m e n t / 2 0 0 6 / r e l a t i o n s h i p s / i m a g e " / > < R e l a t i o n s h i p   I d = " r I d 8 5 "   T a r g e t = " / p p t / m e d i a / i m a g e 8 5 . p n g "   T y p e = " h t t p : / / s c h e m a s . o p e n x m l f o r m a t s . o r g / o f f i c e D o c u m e n t / 2 0 0 6 / r e l a t i o n s h i p s / i m a g e " / > < R e l a t i o n s h i p   I d = " r I d 8 6 "   T a r g e t = " / p p t / m e d i a / i m a g e 8 6 . p n g "   T y p e = " h t t p : / / s c h e m a s . o p e n x m l f o r m a t s . o r g / o f f i c e D o c u m e n t / 2 0 0 6 / r e l a t i o n s h i p s / i m a g e " / > < R e l a t i o n s h i p   I d = " r I d 8 7 "   T a r g e t = " / p p t / m e d i a / i m a g e 8 7 . p n g "   T y p e = " h t t p : / / s c h e m a s . o p e n x m l f o r m a t s . o r g / o f f i c e D o c u m e n t / 2 0 0 6 / r e l a t i o n s h i p s / i m a g e " / > < R e l a t i o n s h i p   I d = " r I d 8 8 "   T a r g e t = " / p p t / m e d i a / i m a g e 8 8 . p n g "   T y p e = " h t t p : / / s c h e m a s . o p e n x m l f o r m a t s . o r g / o f f i c e D o c u m e n t / 2 0 0 6 / r e l a t i o n s h i p s / i m a g e " / > < R e l a t i o n s h i p   I d = " r I d 8 9 "   T a r g e t = " / p p t / m e d i a / i m a g e 8 9 . p n g "   T y p e = " h t t p : / / s c h e m a s . o p e n x m l f o r m a t s . o r g / o f f i c e D o c u m e n t / 2 0 0 6 / r e l a t i o n s h i p s / i m a g e " / > < R e l a t i o n s h i p   I d = " r I d 9 0 "   T a r g e t = " / p p t / m e d i a / i m a g e 9 0 . p n g "   T y p e = " h t t p : / / s c h e m a s . o p e n x m l f o r m a t s . o r g / o f f i c e D o c u m e n t / 2 0 0 6 / r e l a t i o n s h i p s / i m a g e " / > < R e l a t i o n s h i p   I d = " r I d 9 1 "   T a r g e t = " / p p t / m e d i a / i m a g e 9 1 . p n g "   T y p e = " h t t p : / / s c h e m a s . o p e n x m l f o r m a t s . o r g / o f f i c e D o c u m e n t / 2 0 0 6 / r e l a t i o n s h i p s / i m a g e " / > < R e l a t i o n s h i p   I d = " r I d 9 2 "   T a r g e t = " / p p t / m e d i a / i m a g e 9 2 . p n g "   T y p e = " h t t p : / / s c h e m a s . o p e n x m l f o r m a t s . o r g / o f f i c e D o c u m e n t / 2 0 0 6 / r e l a t i o n s h i p s / i m a g e " / > < R e l a t i o n s h i p   I d = " r I d 9 3 "   T a r g e t = " / p p t / m e d i a / i m a g e 9 3 . p n g "   T y p e = " h t t p : / / s c h e m a s . o p e n x m l f o r m a t s . o r g / o f f i c e D o c u m e n t / 2 0 0 6 / r e l a t i o n s h i p s / i m a g e " / > < R e l a t i o n s h i p   I d = " r I d 9 4 "   T a r g e t = " / p p t / m e d i a / i m a g e 9 4 . p n g "   T y p e = " h t t p : / / s c h e m a s . o p e n x m l f o r m a t s . o r g / o f f i c e D o c u m e n t / 2 0 0 6 / r e l a t i o n s h i p s / i m a g e " / > < R e l a t i o n s h i p   I d = " r I d 9 5 "   T a r g e t = " / p p t / m e d i a / i m a g e 9 5 . p n g "   T y p e = " h t t p : / / s c h e m a s . o p e n x m l f o r m a t s . o r g / o f f i c e D o c u m e n t / 2 0 0 6 / r e l a t i o n s h i p s / i m a g e " / > < R e l a t i o n s h i p   I d = " r I d 9 6 "   T a r g e t = " / p p t / m e d i a / i m a g e 9 6 . p n g "   T y p e = " h t t p : / / s c h e m a s . o p e n x m l f o r m a t s . o r g / o f f i c e D o c u m e n t / 2 0 0 6 / r e l a t i o n s h i p s / i m a g e " / > < R e l a t i o n s h i p   I d = " r I d 9 7 "   T a r g e t = " / p p t / m e d i a / i m a g e 9 7 . p n g "   T y p e = " h t t p : / / s c h e m a s . o p e n x m l f o r m a t s . o r g / o f f i c e D o c u m e n t / 2 0 0 6 / r e l a t i o n s h i p s / i m a g e " / > < R e l a t i o n s h i p   I d = " r I d 9 8 "   T a r g e t = " / p p t / m e d i a / i m a g e 9 8 . p n g "   T y p e = " h t t p : / / s c h e m a s . o p e n x m l f o r m a t s . o r g / o f f i c e D o c u m e n t / 2 0 0 6 / r e l a t i o n s h i p s / i m a g e " / > < R e l a t i o n s h i p   I d = " r I d 9 9 "   T a r g e t = " / p p t / m e d i a / i m a g e 9 9 . p n g "   T y p e = " h t t p : / / s c h e m a s . o p e n x m l f o r m a t s . o r g / o f f i c e D o c u m e n t / 2 0 0 6 / r e l a t i o n s h i p s / i m a g e " / > < R e l a t i o n s h i p   I d = " r I d 1 0 0 "   T a r g e t = " / p p t / m e d i a / i m a g e 1 0 0 . p n g "   T y p e = " h t t p : / / s c h e m a s . o p e n x m l f o r m a t s . o r g / o f f i c e D o c u m e n t / 2 0 0 6 / r e l a t i o n s h i p s / i m a g e " / > < R e l a t i o n s h i p   I d = " r I d 1 0 1 "   T a r g e t = " / p p t / m e d i a / i m a g e 1 0 1 . p n g "   T y p e = " h t t p : / / s c h e m a s . o p e n x m l f o r m a t s . o r g / o f f i c e D o c u m e n t / 2 0 0 6 / r e l a t i o n s h i p s / i m a g e " / > < R e l a t i o n s h i p   I d = " r I d 1 0 2 "   T a r g e t = " / p p t / m e d i a / i m a g e 1 0 2 . p n g "   T y p e = " h t t p : / / s c h e m a s . o p e n x m l f o r m a t s . o r g / o f f i c e D o c u m e n t / 2 0 0 6 / r e l a t i o n s h i p s / i m a g e " / > < R e l a t i o n s h i p   I d = " r I d 1 0 3 "   T a r g e t = " / p p t / m e d i a / i m a g e 1 0 3 . p n g "   T y p e = " h t t p : / / s c h e m a s . o p e n x m l f o r m a t s . o r g / o f f i c e D o c u m e n t / 2 0 0 6 / r e l a t i o n s h i p s / i m a g e " / > < R e l a t i o n s h i p   I d = " r I d 1 0 4 "   T a r g e t = " / p p t / m e d i a / i m a g e 1 0 4 . p n g "   T y p e = " h t t p : / / s c h e m a s . o p e n x m l f o r m a t s . o r g / o f f i c e D o c u m e n t / 2 0 0 6 / r e l a t i o n s h i p s / i m a g e " / > < R e l a t i o n s h i p   I d = " r I d 1 0 5 "   T a r g e t = " / p p t / m e d i a / i m a g e 1 0 5 . p n g "   T y p e = " h t t p : / / s c h e m a s . o p e n x m l f o r m a t s . o r g / o f f i c e D o c u m e n t / 2 0 0 6 / r e l a t i o n s h i p s / i m a g e " / > < R e l a t i o n s h i p   I d = " r I d 1 0 6 "   T a r g e t = " / p p t / m e d i a / i m a g e 1 0 6 . p n g "   T y p e = " h t t p : / / s c h e m a s . o p e n x m l f o r m a t s . o r g / o f f i c e D o c u m e n t / 2 0 0 6 / r e l a t i o n s h i p s / i m a g e " / > < R e l a t i o n s h i p   I d = " r I d 1 0 7 "   T a r g e t = " / p p t / m e d i a / i m a g e 1 0 7 . p n g "   T y p e = " h t t p : / / s c h e m a s . o p e n x m l f o r m a t s . o r g / o f f i c e D o c u m e n t / 2 0 0 6 / r e l a t i o n s h i p s / i m a g e " / > < R e l a t i o n s h i p   I d = " r I d 1 0 8 "   T a r g e t = " / p p t / m e d i a / i m a g e 1 0 8 . p n g "   T y p e = " h t t p : / / s c h e m a s . o p e n x m l f o r m a t s . o r g / o f f i c e D o c u m e n t / 2 0 0 6 / r e l a t i o n s h i p s / i m a g e " / > < R e l a t i o n s h i p   I d = " r I d 1 0 9 "   T a r g e t = " / p p t / m e d i a / i m a g e 1 0 9 . p n g "   T y p e = " h t t p : / / s c h e m a s . o p e n x m l f o r m a t s . o r g / o f f i c e D o c u m e n t / 2 0 0 6 / r e l a t i o n s h i p s / i m a g e " / > < R e l a t i o n s h i p   I d = " r I d 1 1 0 "   T a r g e t = " / p p t / m e d i a / i m a g e 1 1 0 . p n g "   T y p e = " h t t p : / / s c h e m a s . o p e n x m l f o r m a t s . o r g / o f f i c e D o c u m e n t / 2 0 0 6 / r e l a t i o n s h i p s / i m a g e " / > < R e l a t i o n s h i p   I d = " r I d 1 1 1 "   T a r g e t = " / p p t / m e d i a / i m a g e 1 1 1 . p n g "   T y p e = " h t t p : / / s c h e m a s . o p e n x m l f o r m a t s . o r g / o f f i c e D o c u m e n t / 2 0 0 6 / r e l a t i o n s h i p s / i m a g e " / > < R e l a t i o n s h i p   I d = " r I d 1 1 2 "   T a r g e t = " / p p t / m e d i a / i m a g e 1 1 2 . p n g "   T y p e = " h t t p : / / s c h e m a s . o p e n x m l f o r m a t s . o r g / o f f i c e D o c u m e n t / 2 0 0 6 / r e l a t i o n s h i p s / i m a g e " / > < R e l a t i o n s h i p   I d = " r I d 1 1 3 "   T a r g e t = " / p p t / m e d i a / i m a g e 1 1 3 . p n g "   T y p e = " h t t p : / / s c h e m a s . o p e n x m l f o r m a t s . o r g / o f f i c e D o c u m e n t / 2 0 0 6 / r e l a t i o n s h i p s / i m a g e " / > < R e l a t i o n s h i p   I d = " r I d 1 1 4 "   T a r g e t = " / p p t / m e d i a / i m a g e 1 1 4 . p n g "   T y p e = " h t t p : / / s c h e m a s . o p e n x m l f o r m a t s . o r g / o f f i c e D o c u m e n t / 2 0 0 6 / r e l a t i o n s h i p s / i m a g e " / > < R e l a t i o n s h i p   I d = " r I d 1 1 5 "   T a r g e t = " / p p t / m e d i a / i m a g e 1 1 5 . p n g "   T y p e = " h t t p : / / s c h e m a s . o p e n x m l f o r m a t s . o r g / o f f i c e D o c u m e n t / 2 0 0 6 / r e l a t i o n s h i p s / i m a g e " / > < R e l a t i o n s h i p   I d = " r I d 1 1 6 "   T a r g e t = " / p p t / m e d i a / i m a g e 1 1 6 . p n g "   T y p e = " h t t p : / / s c h e m a s . o p e n x m l f o r m a t s . o r g / o f f i c e D o c u m e n t / 2 0 0 6 / r e l a t i o n s h i p s / i m a g e " / > < R e l a t i o n s h i p   I d = " r I d 1 1 7 "   T a r g e t = " p p t / m e d i a / i m g _ c c _ b l a c k . p n g "   T y p e = " h t t p : / / s c h e m a s . o p e n x m l f o r m a t s . o r g / o f f i c e D o c u m e n t / 2 0 0 6 / r e l a t i o n s h i p s / i m a g e " / > < R e l a t i o n s h i p   I d = " r I d 1 1 8 "   T a r g e t = " p p t / p r e s e n t a t i o n . x m l "   T y p e = " h t t p : / / s c h e m a s . o p e n x m l f o r m a t s . o r g / o f f i c e D o c u m e n t / 2 0 0 6 / r e l a t i o n s h i p s / o f f i c e D o c u m e n t " / > < R e l a t i o n s h i p   I d = " r I d 1 1 9 "   T a r g e t = " d o c P r o p s / c o r e . x m l "   T y p e = " h t t p : / / s c h e m a s . o p e n x m l f o r m a t s . o r g / p a c k a g e / 2 0 0 6 / r e l a t i o n s h i p s / m e t a d a t a / c o r e - p r o p e r t i e s " / > < R e l a t i o n s h i p   I d = " r I d 1 2 0 "   T a r g e t = " d o c P r o p s / a p p . x m l "   T y p e = " h t t p : / / s c h e m a s . o p e n x m l f o r m a t s . o r g / o f f i c e D o c u m e n t / 2 0 0 6 / r e l a t i o n s h i p s / e x t e n d e d - p r o p e r t i e s " / > < / R e l a t i o n s h i p s >
</file>

<file path=ppt/presentation.xml>�� < ? x m l   v e r s i o n = " 1 . 0 "   e n c o d i n g = " U T F - 1 6 " ? > < p : p r e s e n t a t i o n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e m b e d T r u e T y p e F o n t s = " 1 "   s a v e S u b s e t F o n t s = " 1 " > < p : s l d M a s t e r I d L s t > < p : s l d M a s t e r I d   i d = " 2 1 4 7 4 8 3 6 4 8 "   r : i d = " r I d 1 " / > < / p : s l d M a s t e r I d L s t > < p : n o t e s M a s t e r I d L s t > < p : n o t e s M a s t e r I d   r : i d = " r I d 3 " / > < / p : n o t e s M a s t e r I d L s t > < p : s l d I d L s t > < p : s l d I d   i d = " 2 5 6 "   r : i d = " r I d 5 " / > < p : s l d I d   i d = " 2 5 7 "   r : i d = " r I d 6 " / > < p : s l d I d   i d = " 2 5 8 "   r : i d = " r I d 8 " / > < p : s l d I d   i d = " 2 5 9 "   r : i d = " r I d 1 0 " / > < p : s l d I d   i d = " 2 6 0 "   r : i d = " r I d 1 1 " / > < p : s l d I d   i d = " 2 6 1 "   r : i d = " r I d 1 3 " / > < p : s l d I d   i d = " 2 6 2 "   r : i d = " r I d 1 5 " / > < p : s l d I d   i d = " 2 6 3 "   r : i d = " r I d 1 7 " / > < p : s l d I d   i d = " 2 6 4 "   r : i d = " r I d 1 9 " / > < p : s l d I d   i d = " 2 6 5 "   r : i d = " r I d 2 1 " / > < p : s l d I d   i d = " 2 6 6 "   r : i d = " r I d 2 3 " / > < p : s l d I d   i d = " 2 6 7 "   r : i d = " r I d 2 5 " / > < p : s l d I d   i d = " 2 6 8 "   r : i d = " r I d 2 7 " / > < p : s l d I d   i d = " 2 6 9 "   r : i d = " r I d 2 8 " / > < p : s l d I d   i d = " 2 7 0 "   r : i d = " r I d 2 9 " / > < p : s l d I d   i d = " 2 7 1 "   r : i d = " r I d 3 0 " / > < p : s l d I d   i d = " 2 7 2 "   r : i d = " r I d 3 1 " / > < p : s l d I d   i d = " 2 7 3 "   r : i d = " r I d 3 2 " / > < p : s l d I d   i d = " 2 7 4 "   r : i d = " r I d 3 4 " / > < p : s l d I d   i d = " 2 7 5 "   r : i d = " r I d 3 5 " / > < p : s l d I d   i d = " 2 7 6 "   r : i d = " r I d 3 6 " / > < p : s l d I d   i d = " 2 7 7 "   r : i d = " r I d 3 7 " / > < p : s l d I d   i d = " 2 7 8 "   r : i d = " r I d 3 8 " / > < p : s l d I d   i d = " 2 7 9 "   r : i d = " r I d 3 9 " / > < p : s l d I d   i d = " 2 8 0 "   r : i d = " r I d 4 0 " / > < p : s l d I d   i d = " 2 8 1 "   r : i d = " r I d 4 2 " / > < p : s l d I d   i d = " 2 8 2 "   r : i d = " r I d 4 3 " / > < p : s l d I d   i d = " 2 8 3 "   r : i d = " r I d 4 4 " / > < p : s l d I d   i d = " 2 8 4 "   r : i d = " r I d 4 5 " / > < p : s l d I d   i d = " 2 8 5 "   r : i d = " r I d 4 6 " / > < p : s l d I d   i d = " 2 8 6 "   r : i d = " r I d 4 8 " / > < p : s l d I d   i d = " 2 8 7 "   r : i d = " r I d 4 9 " / > < p : s l d I d   i d = " 2 8 8 "   r : i d = " r I d 5 0 " / > < p : s l d I d   i d = " 2 8 9 "   r : i d = " r I d 5 1 " / > < p : s l d I d   i d = " 2 9 0 "   r : i d = " r I d 5 2 " / > < p : s l d I d   i d = " 2 9 1 "   r : i d = " r I d 5 4 " / > < p : s l d I d   i d = " 2 9 2 "   r : i d = " r I d 5 5 " / > < p : s l d I d   i d = " 2 9 3 "   r : i d = " r I d 5 6 " / > < p : s l d I d   i d = " 2 9 4 "   r : i d = " r I d 5 7 " / > < p : s l d I d   i d = " 2 9 5 "   r : i d = " r I d 5 8 " / > < p : s l d I d   i d = " 2 9 6 "   r : i d = " r I d 5 9 " / > < p : s l d I d   i d = " 2 9 7 "   r : i d = " r I d 6 0 " / > < p : s l d I d   i d = " 2 9 8 "   r : i d = " r I d 6 1 " / > < p : s l d I d   i d = " 2 9 9 "   r : i d = " r I d 6 2 " / > < p : s l d I d   i d = " 3 0 0 "   r : i d = " r I d 6 3 " / > < p : s l d I d   i d = " 3 0 1 "   r : i d = " r I d 6 4 " / > < p : s l d I d   i d = " 3 0 2 "   r : i d = " r I d 6 5 " / > < p : s l d I d   i d = " 3 0 3 "   r : i d = " r I d 6 6 " / > < p : s l d I d   i d = " 3 0 4 "   r : i d = " r I d 6 7 " / > < p : s l d I d   i d = " 3 0 5 "   r : i d = " r I d 6 8 " / > < p : s l d I d   i d = " 3 0 6 "   r : i d = " r I d 6 9 " / > < p : s l d I d   i d = " 3 0 7 "   r : i d = " r I d 7 0 " / > < p : s l d I d   i d = " 3 0 8 "   r : i d = " r I d 7 1 " / > < p : s l d I d   i d = " 3 0 9 "   r : i d = " r I d 7 2 " / > < p : s l d I d   i d = " 3 1 0 "   r : i d = " r I d 7 3 " / > < p : s l d I d   i d = " 3 1 1 "   r : i d = " r I d 7 4 " / > < p : s l d I d   i d = " 3 1 2 "   r : i d = " r I d 7 5 " / > < p : s l d I d   i d = " 3 1 3 "   r : i d = " r I d 7 7 " / > < p : s l d I d   i d = " 3 1 4 "   r : i d = " r I d 7 8 " / > < p : s l d I d   i d = " 3 1 5 "   r : i d = " r I d 7 9 " / > < p : s l d I d   i d = " 3 1 6 "   r : i d = " r I d 8 0 " / > < p : s l d I d   i d = " 3 1 7 "   r : i d = " r I d 8 1 " / > < p : s l d I d   i d = " 3 1 8 "   r : i d = " r I d 8 2 " / > < p : s l d I d   i d = " 3 1 9 "   r : i d = " r I d 8 4 " / > < p : s l d I d   i d = " 3 2 0 "   r : i d = " r I d 8 5 " / > < p : s l d I d   i d = " 3 2 1 "   r : i d = " r I d 8 6 " / > < p : s l d I d   i d = " 3 2 2 "   r : i d = " r I d 8 7 " / > < p : s l d I d   i d = " 3 2 3 "   r : i d = " r I d 8 8 " / > < p : s l d I d   i d = " 3 2 4 "   r : i d = " r I d 8 9 " / > < p : s l d I d   i d = " 3 2 5 "   r : i d = " r I d 9 0 " / > < p : s l d I d   i d = " 3 2 6 "   r : i d = " r I d 9 2 " / > < / p : s l d I d L s t > < p : s l d S z   c x = " 9 1 4 4 0 0 0 "   c y = " 5 1 4 3 5 0 0 "   t y p e = " s c r e e n 1 6 x 9 " / > < p : n o t e s S z   c x = " 9 1 4 4 0 0 0 "   c y = " 5 1 4 3 5 0 0 " / > < p : e m b e d d e d F o n t L s t > < p : e m b e d d e d F o n t > < p : f o n t   t y p e f a c e = " O p e n   S a n s - l i g h t " / > < p : r e g u l a r   r : i d = " r I d 9 9 " / > < / p : e m b e d d e d F o n t > < p : e m b e d d e d F o n t > < p : f o n t   t y p e f a c e = " R o b o t o " / > < p : r e g u l a r   r : i d = " r I d 9 5 " / > < p : b o l d   r : i d = " r I d 9 7 " / > < / p : e m b e d d e d F o n t > < p : e m b e d d e d F o n t > < p : f o n t   t y p e f a c e = " A v e r i a   S e r i f   L i b r e " / > < p : b o l d   r : i d = " r I d 9 8 " / > < / p : e m b e d d e d F o n t > < p : e m b e d d e d F o n t > < p : f o n t   t y p e f a c e = " R o b o t o - d e m i _ b o l d " / > < p : r e g u l a r   r : i d = " r I d 9 6 " / > < / p : e m b e d d e d F o n t > < p : e m b e d d e d F o n t > < p : f o n t   t y p e f a c e = " R o b o t o - l i g h t " / > < p : r e g u l a r   r : i d = " r I d 9 4 " / > < / p : e m b e d d e d F o n t > < p : e m b e d d e d F o n t > < p : f o n t   t y p e f a c e = " O p e n   S a n s - d e m i _ b o l d " / > < p : r e g u l a r   r : i d = " r I d 1 0 1 " / > < / p : e m b e d d e d F o n t > < p : e m b e d d e d F o n t > < p : f o n t   t y p e f a c e = " O p e n   S a n s " / > < p : r e g u l a r   r : i d = " r I d 1 0 3 " / > < p : b o l d   r : i d = " r I d 1 0 2 " / > < / p : e m b e d d e d F o n t > < / p : e m b e d d e d F o n t L s t > < p : c u s t D a t a L s t > < p : t a g s   r : i d = " r I d 1 0 4 " / > < / p : c u s t D a t a L s t > < p : d e f a u l t T e x t S t y l e > < a : d e f P P r > < a : d e f R P r   l a n g = " e n - U S " / > < / a : d e f P P r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d e f a u l t T e x t S t y l e > < / p : p r e s e n t a t i o n >
</file>

<file path=ppt/presProps.xml>�� < ? x m l   v e r s i o n = " 1 . 0 "   e n c o d i n g = " U T F - 1 6 " ? > < p : p r e s e n t a t i o n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s h o w P r   s h o w N a r r a t i o n = " 1 " > < p : s l d A l l / > < / p : s h o w P r > < / p : p r e s e n t a t i o n P r >
</file>

<file path=ppt/tableStyles.xml>�� < ? x m l   v e r s i o n = " 1 . 0 "   e n c o d i n g = " U T F - 1 6 " ? > < a : t b l S t y l e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d e f = " { 5 C 2 2 5 4 4 A - 7 E E 6 - 4 3 4 2 - B 0 4 8 - 8 5 B D C 9 F D 1 C 3 A } " / >
</file>

<file path=ppt/viewProps.xml>�� < ? x m l   v e r s i o n = " 1 . 0 "   e n c o d i n g = " U T F - 1 6 " ? > < p : v i e w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n o r m a l V i e w P r   s h o w O u t l i n e I c o n s = " f a l s e " > < p : r e s t o r e d L e f t   s z = " 1 5 6 2 0 " / > < p : r e s t o r e d T o p   s z = " 9 4 6 6 0 " / > < / p : n o r m a l V i e w P r > < p : s l i d e V i e w P r > < p : c S l d V i e w P r > < p : c V i e w P r   v a r S c a l e = " t r u e " > < p : s c a l e > < a : s x   d = " 1 0 0 "   n = " 7 3 " / > < a : s y   d = " 1 0 0 "   n = " 7 3 " / > < / p : s c a l e > < p : o r i g i n   x = " - 1 1 1 0 "   y = " - 1 0 2 " / > < / p : c V i e w P r > < p : g u i d e L s t > < p : g u i d e   o r i e n t = " h o r z "   p o s = " 2 1 6 0 " / > < p : g u i d e   p o s = " 2 8 8 0 " / > < / p : g u i d e L s t > < / p : c S l d V i e w P r > < / p : s l i d e V i e w P r > < p : n o t e s T e x t V i e w P r > < p : c V i e w P r > < p : s c a l e > < a : s x   d = " 1 0 0 "   n = " 1 0 0 " / > < a : s y   d = " 1 0 0 "   n = " 1 0 0 " / > < / p : s c a l e > < p : o r i g i n   x = " 0 "   y = " 0 " / > < / p : c V i e w P r > < / p : n o t e s T e x t V i e w P r > < p : g r i d S p a c i n g   c x = " 7 8 0 2 8 8 0 0 "   c y = " 7 8 0 2 8 8 0 0 " / > < / p : v i e w P r >
</file>

<file path=ppt/_rels/presentation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s l i d e M a s t e r s / s l i d e M a s t e r 1 . x m l "   T y p e = " h t t p : / / s c h e m a s . o p e n x m l f o r m a t s . o r g / o f f i c e D o c u m e n t / 2 0 0 6 / r e l a t i o n s h i p s / s l i d e M a s t e r " / > < R e l a t i o n s h i p   I d = " r I d 2 "   T a r g e t = " t h e m e / t h e m e 1 . x m l "   T y p e = " h t t p : / / s c h e m a s . o p e n x m l f o r m a t s . o r g / o f f i c e D o c u m e n t / 2 0 0 6 / r e l a t i o n s h i p s / t h e m e " / > < R e l a t i o n s h i p   I d = " r I d 3 "   T a r g e t = "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4 "   T a r g e t = " t h e m e / t h e m e 2 . x m l "   T y p e = " h t t p : / / s c h e m a s . o p e n x m l f o r m a t s . o r g / o f f i c e D o c u m e n t / 2 0 0 6 / r e l a t i o n s h i p s / t h e m e " / > < R e l a t i o n s h i p   I d = " r I d 5 "   T a r g e t = " s l i d e s / s l i d e 1 . x m l "   T y p e = " h t t p : / / s c h e m a s . o p e n x m l f o r m a t s . o r g / o f f i c e D o c u m e n t / 2 0 0 6 / r e l a t i o n s h i p s / s l i d e " / > < R e l a t i o n s h i p   I d = " r I d 6 "   T a r g e t = " s l i d e s / s l i d e 2 . x m l "   T y p e = " h t t p : / / s c h e m a s . o p e n x m l f o r m a t s . o r g / o f f i c e D o c u m e n t / 2 0 0 6 / r e l a t i o n s h i p s / s l i d e " / > < R e l a t i o n s h i p   I d = " r I d 7 "   T a r g e t = " n o t e s S l i d e s / n o t e s S l i d e 1 . x m l "   T y p e = " h t t p : / / s c h e m a s . o p e n x m l f o r m a t s . o r g / o f f i c e D o c u m e n t / 2 0 0 6 / r e l a t i o n s h i p s / n o t e s S l i d e " / > < R e l a t i o n s h i p   I d = " r I d 8 "   T a r g e t = " s l i d e s / s l i d e 3 . x m l "   T y p e = " h t t p : / / s c h e m a s . o p e n x m l f o r m a t s . o r g / o f f i c e D o c u m e n t / 2 0 0 6 / r e l a t i o n s h i p s / s l i d e " / > < R e l a t i o n s h i p   I d = " r I d 9 "   T a r g e t = " n o t e s S l i d e s / n o t e s S l i d e 2 . x m l "   T y p e = " h t t p : / / s c h e m a s . o p e n x m l f o r m a t s . o r g / o f f i c e D o c u m e n t / 2 0 0 6 / r e l a t i o n s h i p s / n o t e s S l i d e " / > < R e l a t i o n s h i p   I d = " r I d 1 0 "   T a r g e t = " s l i d e s / s l i d e 4 . x m l "   T y p e = " h t t p : / / s c h e m a s . o p e n x m l f o r m a t s . o r g / o f f i c e D o c u m e n t / 2 0 0 6 / r e l a t i o n s h i p s / s l i d e " / > < R e l a t i o n s h i p   I d = " r I d 1 1 "   T a r g e t = " s l i d e s / s l i d e 5 . x m l "   T y p e = " h t t p : / / s c h e m a s . o p e n x m l f o r m a t s . o r g / o f f i c e D o c u m e n t / 2 0 0 6 / r e l a t i o n s h i p s / s l i d e " / > < R e l a t i o n s h i p   I d = " r I d 1 2 "   T a r g e t = " n o t e s S l i d e s / n o t e s S l i d e 3 . x m l "   T y p e = " h t t p : / / s c h e m a s . o p e n x m l f o r m a t s . o r g / o f f i c e D o c u m e n t / 2 0 0 6 / r e l a t i o n s h i p s / n o t e s S l i d e " / > < R e l a t i o n s h i p   I d = " r I d 1 3 "   T a r g e t = " s l i d e s / s l i d e 6 . x m l "   T y p e = " h t t p : / / s c h e m a s . o p e n x m l f o r m a t s . o r g / o f f i c e D o c u m e n t / 2 0 0 6 / r e l a t i o n s h i p s / s l i d e " / > < R e l a t i o n s h i p   I d = " r I d 1 4 "   T a r g e t = " n o t e s S l i d e s / n o t e s S l i d e 4 . x m l "   T y p e = " h t t p : / / s c h e m a s . o p e n x m l f o r m a t s . o r g / o f f i c e D o c u m e n t / 2 0 0 6 / r e l a t i o n s h i p s / n o t e s S l i d e " / > < R e l a t i o n s h i p   I d = " r I d 1 5 "   T a r g e t = " s l i d e s / s l i d e 7 . x m l "   T y p e = " h t t p : / / s c h e m a s . o p e n x m l f o r m a t s . o r g / o f f i c e D o c u m e n t / 2 0 0 6 / r e l a t i o n s h i p s / s l i d e " / > < R e l a t i o n s h i p   I d = " r I d 1 6 "   T a r g e t = " n o t e s S l i d e s / n o t e s S l i d e 5 . x m l "   T y p e = " h t t p : / / s c h e m a s . o p e n x m l f o r m a t s . o r g / o f f i c e D o c u m e n t / 2 0 0 6 / r e l a t i o n s h i p s / n o t e s S l i d e " / > < R e l a t i o n s h i p   I d = " r I d 1 7 "   T a r g e t = " s l i d e s / s l i d e 8 . x m l "   T y p e = " h t t p : / / s c h e m a s . o p e n x m l f o r m a t s . o r g / o f f i c e D o c u m e n t / 2 0 0 6 / r e l a t i o n s h i p s / s l i d e " / > < R e l a t i o n s h i p   I d = " r I d 1 8 "   T a r g e t = " n o t e s S l i d e s / n o t e s S l i d e 6 . x m l "   T y p e = " h t t p : / / s c h e m a s . o p e n x m l f o r m a t s . o r g / o f f i c e D o c u m e n t / 2 0 0 6 / r e l a t i o n s h i p s / n o t e s S l i d e " / > < R e l a t i o n s h i p   I d = " r I d 1 9 "   T a r g e t = " s l i d e s / s l i d e 9 . x m l "   T y p e = " h t t p : / / s c h e m a s . o p e n x m l f o r m a t s . o r g / o f f i c e D o c u m e n t / 2 0 0 6 / r e l a t i o n s h i p s / s l i d e " / > < R e l a t i o n s h i p   I d = " r I d 2 0 "   T a r g e t = " n o t e s S l i d e s / n o t e s S l i d e 7 . x m l "   T y p e = " h t t p : / / s c h e m a s . o p e n x m l f o r m a t s . o r g / o f f i c e D o c u m e n t / 2 0 0 6 / r e l a t i o n s h i p s / n o t e s S l i d e " / > < R e l a t i o n s h i p   I d = " r I d 2 1 "   T a r g e t = " s l i d e s / s l i d e 1 0 . x m l "   T y p e = " h t t p : / / s c h e m a s . o p e n x m l f o r m a t s . o r g / o f f i c e D o c u m e n t / 2 0 0 6 / r e l a t i o n s h i p s / s l i d e " / > < R e l a t i o n s h i p   I d = " r I d 2 2 "   T a r g e t = " n o t e s S l i d e s / n o t e s S l i d e 8 . x m l "   T y p e = " h t t p : / / s c h e m a s . o p e n x m l f o r m a t s . o r g / o f f i c e D o c u m e n t / 2 0 0 6 / r e l a t i o n s h i p s / n o t e s S l i d e " / > < R e l a t i o n s h i p   I d = " r I d 2 3 "   T a r g e t = " s l i d e s / s l i d e 1 1 . x m l "   T y p e = " h t t p : / / s c h e m a s . o p e n x m l f o r m a t s . o r g / o f f i c e D o c u m e n t / 2 0 0 6 / r e l a t i o n s h i p s / s l i d e " / > < R e l a t i o n s h i p   I d = " r I d 2 4 "   T a r g e t = " n o t e s S l i d e s / n o t e s S l i d e 9 . x m l "   T y p e = " h t t p : / / s c h e m a s . o p e n x m l f o r m a t s . o r g / o f f i c e D o c u m e n t / 2 0 0 6 / r e l a t i o n s h i p s / n o t e s S l i d e " / > < R e l a t i o n s h i p   I d = " r I d 2 5 "   T a r g e t = " s l i d e s / s l i d e 1 2 . x m l "   T y p e = " h t t p : / / s c h e m a s . o p e n x m l f o r m a t s . o r g / o f f i c e D o c u m e n t / 2 0 0 6 / r e l a t i o n s h i p s / s l i d e " / > < R e l a t i o n s h i p   I d = " r I d 2 6 "   T a r g e t = " n o t e s S l i d e s / n o t e s S l i d e 1 0 . x m l "   T y p e = " h t t p : / / s c h e m a s . o p e n x m l f o r m a t s . o r g / o f f i c e D o c u m e n t / 2 0 0 6 / r e l a t i o n s h i p s / n o t e s S l i d e " / > < R e l a t i o n s h i p   I d = " r I d 2 7 "   T a r g e t = " s l i d e s / s l i d e 1 3 . x m l "   T y p e = " h t t p : / / s c h e m a s . o p e n x m l f o r m a t s . o r g / o f f i c e D o c u m e n t / 2 0 0 6 / r e l a t i o n s h i p s / s l i d e " / > < R e l a t i o n s h i p   I d = " r I d 2 8 "   T a r g e t = " s l i d e s / s l i d e 1 4 . x m l "   T y p e = " h t t p : / / s c h e m a s . o p e n x m l f o r m a t s . o r g / o f f i c e D o c u m e n t / 2 0 0 6 / r e l a t i o n s h i p s / s l i d e " / > < R e l a t i o n s h i p   I d = " r I d 2 9 "   T a r g e t = " s l i d e s / s l i d e 1 5 . x m l "   T y p e = " h t t p : / / s c h e m a s . o p e n x m l f o r m a t s . o r g / o f f i c e D o c u m e n t / 2 0 0 6 / r e l a t i o n s h i p s / s l i d e " / > < R e l a t i o n s h i p   I d = " r I d 3 0 "   T a r g e t = " s l i d e s / s l i d e 1 6 . x m l "   T y p e = " h t t p : / / s c h e m a s . o p e n x m l f o r m a t s . o r g / o f f i c e D o c u m e n t / 2 0 0 6 / r e l a t i o n s h i p s / s l i d e " / > < R e l a t i o n s h i p   I d = " r I d 3 1 "   T a r g e t = " s l i d e s / s l i d e 1 7 . x m l "   T y p e = " h t t p : / / s c h e m a s . o p e n x m l f o r m a t s . o r g / o f f i c e D o c u m e n t / 2 0 0 6 / r e l a t i o n s h i p s / s l i d e " / > < R e l a t i o n s h i p   I d = " r I d 3 2 "   T a r g e t = " s l i d e s / s l i d e 1 8 . x m l "   T y p e = " h t t p : / / s c h e m a s . o p e n x m l f o r m a t s . o r g / o f f i c e D o c u m e n t / 2 0 0 6 / r e l a t i o n s h i p s / s l i d e " / > < R e l a t i o n s h i p   I d = " r I d 3 3 "   T a r g e t = " n o t e s S l i d e s / n o t e s S l i d e 1 1 . x m l "   T y p e = " h t t p : / / s c h e m a s . o p e n x m l f o r m a t s . o r g / o f f i c e D o c u m e n t / 2 0 0 6 / r e l a t i o n s h i p s / n o t e s S l i d e " / > < R e l a t i o n s h i p   I d = " r I d 3 4 "   T a r g e t = " s l i d e s / s l i d e 1 9 . x m l "   T y p e = " h t t p : / / s c h e m a s . o p e n x m l f o r m a t s . o r g / o f f i c e D o c u m e n t / 2 0 0 6 / r e l a t i o n s h i p s / s l i d e " / > < R e l a t i o n s h i p   I d = " r I d 3 5 "   T a r g e t = " s l i d e s / s l i d e 2 0 . x m l "   T y p e = " h t t p : / / s c h e m a s . o p e n x m l f o r m a t s . o r g / o f f i c e D o c u m e n t / 2 0 0 6 / r e l a t i o n s h i p s / s l i d e " / > < R e l a t i o n s h i p   I d = " r I d 3 6 "   T a r g e t = " s l i d e s / s l i d e 2 1 . x m l "   T y p e = " h t t p : / / s c h e m a s . o p e n x m l f o r m a t s . o r g / o f f i c e D o c u m e n t / 2 0 0 6 / r e l a t i o n s h i p s / s l i d e " / > < R e l a t i o n s h i p   I d = " r I d 3 7 "   T a r g e t = " s l i d e s / s l i d e 2 2 . x m l "   T y p e = " h t t p : / / s c h e m a s . o p e n x m l f o r m a t s . o r g / o f f i c e D o c u m e n t / 2 0 0 6 / r e l a t i o n s h i p s / s l i d e " / > < R e l a t i o n s h i p   I d = " r I d 3 8 "   T a r g e t = " s l i d e s / s l i d e 2 3 . x m l "   T y p e = " h t t p : / / s c h e m a s . o p e n x m l f o r m a t s . o r g / o f f i c e D o c u m e n t / 2 0 0 6 / r e l a t i o n s h i p s / s l i d e " / > < R e l a t i o n s h i p   I d = " r I d 3 9 "   T a r g e t = " s l i d e s / s l i d e 2 4 . x m l "   T y p e = " h t t p : / / s c h e m a s . o p e n x m l f o r m a t s . o r g / o f f i c e D o c u m e n t / 2 0 0 6 / r e l a t i o n s h i p s / s l i d e " / > < R e l a t i o n s h i p   I d = " r I d 4 0 "   T a r g e t = " s l i d e s / s l i d e 2 5 . x m l "   T y p e = " h t t p : / / s c h e m a s . o p e n x m l f o r m a t s . o r g / o f f i c e D o c u m e n t / 2 0 0 6 / r e l a t i o n s h i p s / s l i d e " / > < R e l a t i o n s h i p   I d = " r I d 4 1 "   T a r g e t = " n o t e s S l i d e s / n o t e s S l i d e 1 2 . x m l "   T y p e = " h t t p : / / s c h e m a s . o p e n x m l f o r m a t s . o r g / o f f i c e D o c u m e n t / 2 0 0 6 / r e l a t i o n s h i p s / n o t e s S l i d e " / > < R e l a t i o n s h i p   I d = " r I d 4 2 "   T a r g e t = " s l i d e s / s l i d e 2 6 . x m l "   T y p e = " h t t p : / / s c h e m a s . o p e n x m l f o r m a t s . o r g / o f f i c e D o c u m e n t / 2 0 0 6 / r e l a t i o n s h i p s / s l i d e " / > < R e l a t i o n s h i p   I d = " r I d 4 3 "   T a r g e t = " s l i d e s / s l i d e 2 7 . x m l "   T y p e = " h t t p : / / s c h e m a s . o p e n x m l f o r m a t s . o r g / o f f i c e D o c u m e n t / 2 0 0 6 / r e l a t i o n s h i p s / s l i d e " / > < R e l a t i o n s h i p   I d = " r I d 4 4 "   T a r g e t = " s l i d e s / s l i d e 2 8 . x m l "   T y p e = " h t t p : / / s c h e m a s . o p e n x m l f o r m a t s . o r g / o f f i c e D o c u m e n t / 2 0 0 6 / r e l a t i o n s h i p s / s l i d e " / > < R e l a t i o n s h i p   I d = " r I d 4 5 "   T a r g e t = " s l i d e s / s l i d e 2 9 . x m l "   T y p e = " h t t p : / / s c h e m a s . o p e n x m l f o r m a t s . o r g / o f f i c e D o c u m e n t / 2 0 0 6 / r e l a t i o n s h i p s / s l i d e " / > < R e l a t i o n s h i p   I d = " r I d 4 6 "   T a r g e t = " s l i d e s / s l i d e 3 0 . x m l "   T y p e = " h t t p : / / s c h e m a s . o p e n x m l f o r m a t s . o r g / o f f i c e D o c u m e n t / 2 0 0 6 / r e l a t i o n s h i p s / s l i d e " / > < R e l a t i o n s h i p   I d = " r I d 4 7 "   T a r g e t = " n o t e s S l i d e s / n o t e s S l i d e 1 3 . x m l "   T y p e = " h t t p : / / s c h e m a s . o p e n x m l f o r m a t s . o r g / o f f i c e D o c u m e n t / 2 0 0 6 / r e l a t i o n s h i p s / n o t e s S l i d e " / > < R e l a t i o n s h i p   I d = " r I d 4 8 "   T a r g e t = " s l i d e s / s l i d e 3 1 . x m l "   T y p e = " h t t p : / / s c h e m a s . o p e n x m l f o r m a t s . o r g / o f f i c e D o c u m e n t / 2 0 0 6 / r e l a t i o n s h i p s / s l i d e " / > < R e l a t i o n s h i p   I d = " r I d 4 9 "   T a r g e t = " s l i d e s / s l i d e 3 2 . x m l "   T y p e = " h t t p : / / s c h e m a s . o p e n x m l f o r m a t s . o r g / o f f i c e D o c u m e n t / 2 0 0 6 / r e l a t i o n s h i p s / s l i d e " / > < R e l a t i o n s h i p   I d = " r I d 5 0 "   T a r g e t = " s l i d e s / s l i d e 3 3 . x m l "   T y p e = " h t t p : / / s c h e m a s . o p e n x m l f o r m a t s . o r g / o f f i c e D o c u m e n t / 2 0 0 6 / r e l a t i o n s h i p s / s l i d e " / > < R e l a t i o n s h i p   I d = " r I d 5 1 "   T a r g e t = " s l i d e s / s l i d e 3 4 . x m l "   T y p e = " h t t p : / / s c h e m a s . o p e n x m l f o r m a t s . o r g / o f f i c e D o c u m e n t / 2 0 0 6 / r e l a t i o n s h i p s / s l i d e " / > < R e l a t i o n s h i p   I d = " r I d 5 2 "   T a r g e t = " s l i d e s / s l i d e 3 5 . x m l "   T y p e = " h t t p : / / s c h e m a s . o p e n x m l f o r m a t s . o r g / o f f i c e D o c u m e n t / 2 0 0 6 / r e l a t i o n s h i p s / s l i d e " / > < R e l a t i o n s h i p   I d = " r I d 5 3 "   T a r g e t = " n o t e s S l i d e s / n o t e s S l i d e 1 4 . x m l "   T y p e = " h t t p : / / s c h e m a s . o p e n x m l f o r m a t s . o r g / o f f i c e D o c u m e n t / 2 0 0 6 / r e l a t i o n s h i p s / n o t e s S l i d e " / > < R e l a t i o n s h i p   I d = " r I d 5 4 "   T a r g e t = " s l i d e s / s l i d e 3 6 . x m l "   T y p e = " h t t p : / / s c h e m a s . o p e n x m l f o r m a t s . o r g / o f f i c e D o c u m e n t / 2 0 0 6 / r e l a t i o n s h i p s / s l i d e " / > < R e l a t i o n s h i p   I d = " r I d 5 5 "   T a r g e t = " s l i d e s / s l i d e 3 7 . x m l "   T y p e = " h t t p : / / s c h e m a s . o p e n x m l f o r m a t s . o r g / o f f i c e D o c u m e n t / 2 0 0 6 / r e l a t i o n s h i p s / s l i d e " / > < R e l a t i o n s h i p   I d = " r I d 5 6 "   T a r g e t = " s l i d e s / s l i d e 3 8 . x m l "   T y p e = " h t t p : / / s c h e m a s . o p e n x m l f o r m a t s . o r g / o f f i c e D o c u m e n t / 2 0 0 6 / r e l a t i o n s h i p s / s l i d e " / > < R e l a t i o n s h i p   I d = " r I d 5 7 "   T a r g e t = " s l i d e s / s l i d e 3 9 . x m l "   T y p e = " h t t p : / / s c h e m a s . o p e n x m l f o r m a t s . o r g / o f f i c e D o c u m e n t / 2 0 0 6 / r e l a t i o n s h i p s / s l i d e " / > < R e l a t i o n s h i p   I d = " r I d 5 8 "   T a r g e t = " s l i d e s / s l i d e 4 0 . x m l "   T y p e = " h t t p : / / s c h e m a s . o p e n x m l f o r m a t s . o r g / o f f i c e D o c u m e n t / 2 0 0 6 / r e l a t i o n s h i p s / s l i d e " / > < R e l a t i o n s h i p   I d = " r I d 5 9 "   T a r g e t = " s l i d e s / s l i d e 4 1 . x m l "   T y p e = " h t t p : / / s c h e m a s . o p e n x m l f o r m a t s . o r g / o f f i c e D o c u m e n t / 2 0 0 6 / r e l a t i o n s h i p s / s l i d e " / > < R e l a t i o n s h i p   I d = " r I d 6 0 "   T a r g e t = " s l i d e s / s l i d e 4 2 . x m l "   T y p e = " h t t p : / / s c h e m a s . o p e n x m l f o r m a t s . o r g / o f f i c e D o c u m e n t / 2 0 0 6 / r e l a t i o n s h i p s / s l i d e " / > < R e l a t i o n s h i p   I d = " r I d 6 1 "   T a r g e t = " s l i d e s / s l i d e 4 3 . x m l "   T y p e = " h t t p : / / s c h e m a s . o p e n x m l f o r m a t s . o r g / o f f i c e D o c u m e n t / 2 0 0 6 / r e l a t i o n s h i p s / s l i d e " / > < R e l a t i o n s h i p   I d = " r I d 6 2 "   T a r g e t = " s l i d e s / s l i d e 4 4 . x m l "   T y p e = " h t t p : / / s c h e m a s . o p e n x m l f o r m a t s . o r g / o f f i c e D o c u m e n t / 2 0 0 6 / r e l a t i o n s h i p s / s l i d e " / > < R e l a t i o n s h i p   I d = " r I d 6 3 "   T a r g e t = " s l i d e s / s l i d e 4 5 . x m l "   T y p e = " h t t p : / / s c h e m a s . o p e n x m l f o r m a t s . o r g / o f f i c e D o c u m e n t / 2 0 0 6 / r e l a t i o n s h i p s / s l i d e " / > < R e l a t i o n s h i p   I d = " r I d 6 4 "   T a r g e t = " s l i d e s / s l i d e 4 6 . x m l "   T y p e = " h t t p : / / s c h e m a s . o p e n x m l f o r m a t s . o r g / o f f i c e D o c u m e n t / 2 0 0 6 / r e l a t i o n s h i p s / s l i d e " / > < R e l a t i o n s h i p   I d = " r I d 6 5 "   T a r g e t = " s l i d e s / s l i d e 4 7 . x m l "   T y p e = " h t t p : / / s c h e m a s . o p e n x m l f o r m a t s . o r g / o f f i c e D o c u m e n t / 2 0 0 6 / r e l a t i o n s h i p s / s l i d e " / > < R e l a t i o n s h i p   I d = " r I d 6 6 "   T a r g e t = " s l i d e s / s l i d e 4 8 . x m l "   T y p e = " h t t p : / / s c h e m a s . o p e n x m l f o r m a t s . o r g / o f f i c e D o c u m e n t / 2 0 0 6 / r e l a t i o n s h i p s / s l i d e " / > < R e l a t i o n s h i p   I d = " r I d 6 7 "   T a r g e t = " s l i d e s / s l i d e 4 9 . x m l "   T y p e = " h t t p : / / s c h e m a s . o p e n x m l f o r m a t s . o r g / o f f i c e D o c u m e n t / 2 0 0 6 / r e l a t i o n s h i p s / s l i d e " / > < R e l a t i o n s h i p   I d = " r I d 6 8 "   T a r g e t = " s l i d e s / s l i d e 5 0 . x m l "   T y p e = " h t t p : / / s c h e m a s . o p e n x m l f o r m a t s . o r g / o f f i c e D o c u m e n t / 2 0 0 6 / r e l a t i o n s h i p s / s l i d e " / > < R e l a t i o n s h i p   I d = " r I d 6 9 "   T a r g e t = " s l i d e s / s l i d e 5 1 . x m l "   T y p e = " h t t p : / / s c h e m a s . o p e n x m l f o r m a t s . o r g / o f f i c e D o c u m e n t / 2 0 0 6 / r e l a t i o n s h i p s / s l i d e " / > < R e l a t i o n s h i p   I d = " r I d 7 0 "   T a r g e t = " s l i d e s / s l i d e 5 2 . x m l "   T y p e = " h t t p : / / s c h e m a s . o p e n x m l f o r m a t s . o r g / o f f i c e D o c u m e n t / 2 0 0 6 / r e l a t i o n s h i p s / s l i d e " / > < R e l a t i o n s h i p   I d = " r I d 7 1 "   T a r g e t = " s l i d e s / s l i d e 5 3 . x m l "   T y p e = " h t t p : / / s c h e m a s . o p e n x m l f o r m a t s . o r g / o f f i c e D o c u m e n t / 2 0 0 6 / r e l a t i o n s h i p s / s l i d e " / > < R e l a t i o n s h i p   I d = " r I d 7 2 "   T a r g e t = " s l i d e s / s l i d e 5 4 . x m l "   T y p e = " h t t p : / / s c h e m a s . o p e n x m l f o r m a t s . o r g / o f f i c e D o c u m e n t / 2 0 0 6 / r e l a t i o n s h i p s / s l i d e " / > < R e l a t i o n s h i p   I d = " r I d 7 3 "   T a r g e t = " s l i d e s / s l i d e 5 5 . x m l "   T y p e = " h t t p : / / s c h e m a s . o p e n x m l f o r m a t s . o r g / o f f i c e D o c u m e n t / 2 0 0 6 / r e l a t i o n s h i p s / s l i d e " / > < R e l a t i o n s h i p   I d = " r I d 7 4 "   T a r g e t = " s l i d e s / s l i d e 5 6 . x m l "   T y p e = " h t t p : / / s c h e m a s . o p e n x m l f o r m a t s . o r g / o f f i c e D o c u m e n t / 2 0 0 6 / r e l a t i o n s h i p s / s l i d e " / > < R e l a t i o n s h i p   I d = " r I d 7 5 "   T a r g e t = " s l i d e s / s l i d e 5 7 . x m l "   T y p e = " h t t p : / / s c h e m a s . o p e n x m l f o r m a t s . o r g / o f f i c e D o c u m e n t / 2 0 0 6 / r e l a t i o n s h i p s / s l i d e " / > < R e l a t i o n s h i p   I d = " r I d 7 6 "   T a r g e t = " n o t e s S l i d e s / n o t e s S l i d e 1 5 . x m l "   T y p e = " h t t p : / / s c h e m a s . o p e n x m l f o r m a t s . o r g / o f f i c e D o c u m e n t / 2 0 0 6 / r e l a t i o n s h i p s / n o t e s S l i d e " / > < R e l a t i o n s h i p   I d = " r I d 7 7 "   T a r g e t = " s l i d e s / s l i d e 5 8 . x m l "   T y p e = " h t t p : / / s c h e m a s . o p e n x m l f o r m a t s . o r g / o f f i c e D o c u m e n t / 2 0 0 6 / r e l a t i o n s h i p s / s l i d e " / > < R e l a t i o n s h i p   I d = " r I d 7 8 "   T a r g e t = " s l i d e s / s l i d e 5 9 . x m l "   T y p e = " h t t p : / / s c h e m a s . o p e n x m l f o r m a t s . o r g / o f f i c e D o c u m e n t / 2 0 0 6 / r e l a t i o n s h i p s / s l i d e " / > < R e l a t i o n s h i p   I d = " r I d 7 9 "   T a r g e t = " s l i d e s / s l i d e 6 0 . x m l "   T y p e = " h t t p : / / s c h e m a s . o p e n x m l f o r m a t s . o r g / o f f i c e D o c u m e n t / 2 0 0 6 / r e l a t i o n s h i p s / s l i d e " / > < R e l a t i o n s h i p   I d = " r I d 8 0 "   T a r g e t = " s l i d e s / s l i d e 6 1 . x m l "   T y p e = " h t t p : / / s c h e m a s . o p e n x m l f o r m a t s . o r g / o f f i c e D o c u m e n t / 2 0 0 6 / r e l a t i o n s h i p s / s l i d e " / > < R e l a t i o n s h i p   I d = " r I d 8 1 "   T a r g e t = " s l i d e s / s l i d e 6 2 . x m l "   T y p e = " h t t p : / / s c h e m a s . o p e n x m l f o r m a t s . o r g / o f f i c e D o c u m e n t / 2 0 0 6 / r e l a t i o n s h i p s / s l i d e " / > < R e l a t i o n s h i p   I d = " r I d 8 2 "   T a r g e t = " s l i d e s / s l i d e 6 3 . x m l "   T y p e = " h t t p : / / s c h e m a s . o p e n x m l f o r m a t s . o r g / o f f i c e D o c u m e n t / 2 0 0 6 / r e l a t i o n s h i p s / s l i d e " / > < R e l a t i o n s h i p   I d = " r I d 8 3 "   T a r g e t = " n o t e s S l i d e s / n o t e s S l i d e 1 6 . x m l "   T y p e = " h t t p : / / s c h e m a s . o p e n x m l f o r m a t s . o r g / o f f i c e D o c u m e n t / 2 0 0 6 / r e l a t i o n s h i p s / n o t e s S l i d e " / > < R e l a t i o n s h i p   I d = " r I d 8 4 "   T a r g e t = " s l i d e s / s l i d e 6 4 . x m l "   T y p e = " h t t p : / / s c h e m a s . o p e n x m l f o r m a t s . o r g / o f f i c e D o c u m e n t / 2 0 0 6 / r e l a t i o n s h i p s / s l i d e " / > < R e l a t i o n s h i p   I d = " r I d 8 5 "   T a r g e t = " s l i d e s / s l i d e 6 5 . x m l "   T y p e = " h t t p : / / s c h e m a s . o p e n x m l f o r m a t s . o r g / o f f i c e D o c u m e n t / 2 0 0 6 / r e l a t i o n s h i p s / s l i d e " / > < R e l a t i o n s h i p   I d = " r I d 8 6 "   T a r g e t = " s l i d e s / s l i d e 6 6 . x m l "   T y p e = " h t t p : / / s c h e m a s . o p e n x m l f o r m a t s . o r g / o f f i c e D o c u m e n t / 2 0 0 6 / r e l a t i o n s h i p s / s l i d e " / > < R e l a t i o n s h i p   I d = " r I d 8 7 "   T a r g e t = " s l i d e s / s l i d e 6 7 . x m l "   T y p e = " h t t p : / / s c h e m a s . o p e n x m l f o r m a t s . o r g / o f f i c e D o c u m e n t / 2 0 0 6 / r e l a t i o n s h i p s / s l i d e " / > < R e l a t i o n s h i p   I d = " r I d 8 8 "   T a r g e t = " s l i d e s / s l i d e 6 8 . x m l "   T y p e = " h t t p : / / s c h e m a s . o p e n x m l f o r m a t s . o r g / o f f i c e D o c u m e n t / 2 0 0 6 / r e l a t i o n s h i p s / s l i d e " / > < R e l a t i o n s h i p   I d = " r I d 8 9 "   T a r g e t = " s l i d e s / s l i d e 6 9 . x m l "   T y p e = " h t t p : / / s c h e m a s . o p e n x m l f o r m a t s . o r g / o f f i c e D o c u m e n t / 2 0 0 6 / r e l a t i o n s h i p s / s l i d e " / > < R e l a t i o n s h i p   I d = " r I d 9 0 "   T a r g e t = " s l i d e s / s l i d e 7 0 . x m l "   T y p e = " h t t p : / / s c h e m a s . o p e n x m l f o r m a t s . o r g / o f f i c e D o c u m e n t / 2 0 0 6 / r e l a t i o n s h i p s / s l i d e " / > < R e l a t i o n s h i p   I d = " r I d 9 1 "   T a r g e t = " n o t e s S l i d e s / n o t e s S l i d e 1 7 . x m l "   T y p e = " h t t p : / / s c h e m a s . o p e n x m l f o r m a t s . o r g / o f f i c e D o c u m e n t / 2 0 0 6 / r e l a t i o n s h i p s / n o t e s S l i d e " / > < R e l a t i o n s h i p   I d = " r I d 9 2 "   T a r g e t = " s l i d e s / s l i d e 7 1 . x m l "   T y p e = " h t t p : / / s c h e m a s . o p e n x m l f o r m a t s . o r g / o f f i c e D o c u m e n t / 2 0 0 6 / r e l a t i o n s h i p s / s l i d e " / > < R e l a t i o n s h i p   I d = " r I d 9 3 "   T a r g e t = " t a b l e S t y l e s . x m l "   T y p e = " h t t p : / / s c h e m a s . o p e n x m l f o r m a t s . o r g / o f f i c e D o c u m e n t / 2 0 0 6 / r e l a t i o n s h i p s / t a b l e S t y l e s " / > < R e l a t i o n s h i p   I d = " r I d 9 4 "   T a r g e t = " f o n t s / f o n t 1 . f n t d a t a "   T y p e = " h t t p : / / s c h e m a s . o p e n x m l f o r m a t s . o r g / o f f i c e D o c u m e n t / 2 0 0 6 / r e l a t i o n s h i p s / f o n t " / > < R e l a t i o n s h i p   I d = " r I d 9 5 "   T a r g e t = " f o n t s / f o n t 2 . f n t d a t a "   T y p e = " h t t p : / / s c h e m a s . o p e n x m l f o r m a t s . o r g / o f f i c e D o c u m e n t / 2 0 0 6 / r e l a t i o n s h i p s / f o n t " / > < R e l a t i o n s h i p   I d = " r I d 9 6 "   T a r g e t = " f o n t s / f o n t 3 . f n t d a t a "   T y p e = " h t t p : / / s c h e m a s . o p e n x m l f o r m a t s . o r g / o f f i c e D o c u m e n t / 2 0 0 6 / r e l a t i o n s h i p s / f o n t " / > < R e l a t i o n s h i p   I d = " r I d 9 7 "   T a r g e t = " f o n t s / f o n t 4 . f n t d a t a "   T y p e = " h t t p : / / s c h e m a s . o p e n x m l f o r m a t s . o r g / o f f i c e D o c u m e n t / 2 0 0 6 / r e l a t i o n s h i p s / f o n t " / > < R e l a t i o n s h i p   I d = " r I d 9 8 "   T a r g e t = " f o n t s / f o n t 5 . f n t d a t a "   T y p e = " h t t p : / / s c h e m a s . o p e n x m l f o r m a t s . o r g / o f f i c e D o c u m e n t / 2 0 0 6 / r e l a t i o n s h i p s / f o n t " / > < R e l a t i o n s h i p   I d = " r I d 9 9 "   T a r g e t = " f o n t s / f o n t 6 . f n t d a t a "   T y p e = " h t t p : / / s c h e m a s . o p e n x m l f o r m a t s . o r g / o f f i c e D o c u m e n t / 2 0 0 6 / r e l a t i o n s h i p s / f o n t " / > < R e l a t i o n s h i p   I d = " r I d 1 0 0 "   T a r g e t = " f o n t s / f o n t 7 . f n t d a t a "   T y p e = " h t t p : / / s c h e m a s . o p e n x m l f o r m a t s . o r g / o f f i c e D o c u m e n t / 2 0 0 6 / r e l a t i o n s h i p s / f o n t " / > < R e l a t i o n s h i p   I d = " r I d 1 0 1 "   T a r g e t = " f o n t s / f o n t 8 . f n t d a t a "   T y p e = " h t t p : / / s c h e m a s . o p e n x m l f o r m a t s . o r g / o f f i c e D o c u m e n t / 2 0 0 6 / r e l a t i o n s h i p s / f o n t " / > < R e l a t i o n s h i p   I d = " r I d 1 0 2 "   T a r g e t = " f o n t s / f o n t 9 . f n t d a t a "   T y p e = " h t t p : / / s c h e m a s . o p e n x m l f o r m a t s . o r g / o f f i c e D o c u m e n t / 2 0 0 6 / r e l a t i o n s h i p s / f o n t " / > < R e l a t i o n s h i p   I d = " r I d 1 0 3 "   T a r g e t = " f o n t s / f o n t 1 0 . f n t d a t a "   T y p e = " h t t p : / / s c h e m a s . o p e n x m l f o r m a t s . o r g / o f f i c e D o c u m e n t / 2 0 0 6 / r e l a t i o n s h i p s / f o n t " / > < R e l a t i o n s h i p   I d = " r I d 1 0 4 "   T a r g e t = " t a g s / t a g 3 . x m l "   T y p e = " h t t p : / / s c h e m a s . o p e n x m l f o r m a t s . o r g / o f f i c e D o c u m e n t / 2 0 0 6 / r e l a t i o n s h i p s / t a g s " / > < R e l a t i o n s h i p   I d = " r I d 1 0 5 "   T a r g e t = " p r e s P r o p s . x m l "   T y p e = " h t t p : / / s c h e m a s . o p e n x m l f o r m a t s . o r g / o f f i c e D o c u m e n t / 2 0 0 6 / r e l a t i o n s h i p s / p r e s P r o p s " / > < R e l a t i o n s h i p   I d = " r I d 1 0 6 "   T a r g e t = " v i e w P r o p s . x m l "   T y p e = " h t t p : / / s c h e m a s . o p e n x m l f o r m a t s . o r g / o f f i c e D o c u m e n t / 2 0 0 6 / r e l a t i o n s h i p s / v i e w P r o p s " / > < / R e l a t i o n s h i p s >
</file>

<file path=ppt/notesMasters/_rels/notes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t h e m e / t h e m e 2 . x m l "   T y p e = " h t t p : / / s c h e m a s . o p e n x m l f o r m a t s . o r g / o f f i c e D o c u m e n t / 2 0 0 6 / r e l a t i o n s h i p s / t h e m e " / > < / R e l a t i o n s h i p s >
</file>

<file path=ppt/notesMasters/notesMaster1.xml>�� < ? x m l   v e r s i o n = " 1 . 0 "   e n c o d i n g = " U T F - 1 6 " ? > < p : n o t e s M a s t e r   x m l n s : a = " h t t p : / / s c h e m a s . o p e n x m l f o r m a t s . o r g / d r a w i n g m l / 2 0 0 6 / m a i n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> < p : c S l d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H e a d e r   P l a c e h o l d e r   1 " / > < p : c N v S p P r > < a : s p L o c k s   n o G r p = " 1 " / > < / p : c N v S p P r > < p : n v P r > < p : p h   s z = " q u a r t e r "   t y p e = " h d r " / > < / p : n v P r > < / p : n v S p P r > < p : s p P r > < a : x f r m > < a : o f f   x = " 0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3 "   n a m e = " D a t e   P l a c e h o l d e r   2 " / > < p : c N v S p P r > < a : s p L o c k s   n o G r p = " 1 " / > < / p : c N v S p P r > < p : n v P r > < p : p h   i d x = " 1 "   t y p e = " d t " / > < / p : n v P r > < / p : n v S p P r > < p : s p P r > < a : x f r m > < a : o f f   x = " 3 8 8 4 6 1 3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4 4 B 6 5 4 5 9 - 4 C 0 1 - 9 2 4 8 - B D A A - F 2 8 5 9 1 F A F 6 F 5 } "   t y p e = " d a t e t i m e F i g u r e O u t " > < a : r P r   l a n g = " e n - U S "   s m t C l e a n = " 0 " / > < a : t > 4 / 4 / 1 7 < / a : t > < / a : f l d > < a : e n d P a r a R P r   l a n g = " e n - U S " / > < / a : p > < / p : t x B o d y > < / p : s p > < p : s p > < p : n v S p P r > < p : c N v P r   i d = " 4 "   n a m e = " S l i d e   I m a g e   P l a c e h o l d e r   3 " / > < p : c N v S p P r > < a : s p L o c k s   n o C h a n g e A s p e c t = " 1 "   n o G r p = " 1 "   n o R o t = " 1 " / > < / p : c N v S p P r > < p : n v P r > < p : p h   i d x = " 2 "   t y p e = " s l d I m g " / > < / p : n v P r > < / p : n v S p P r > < p : s p P r > < a : x f r m > < a : o f f   x = " 6 8 5 8 0 0 "   y = " 1 1 4 3 0 0 0 " / > < a : e x t   c x = " 5 4 8 6 4 0 0 "   c y = " 3 0 8 6 1 0 0 " / > < / a : x f r m > < a : p r s t G e o m   p r s t = " r e c t " > < a : a v L s t / > < / a : p r s t G e o m > < a : n o F i l l / > < a : l n   w = " 1 2 7 0 0 " > < a : s o l i d F i l l > < a : p r s t C l r   v a l = " b l a c k " / > < / a : s o l i d F i l l > < / a : l n > < / p : s p P r > < p : t x B o d y > < a : b o d y P r   a n c h o r = " c t r "   b I n s = " 4 5 7 2 0 "   l I n s = " 9 1 4 4 0 "   r I n s = " 9 1 4 4 0 "   r t l C o l = " 0 "   t I n s = " 4 5 7 2 0 "   v e r t = " h o r z " / > < a : l s t S t y l e / > < a : p > < a : e n d P a r a R P r   l a n g = " e n - U S " / > < / a : p > < / p : t x B o d y > < / p : s p > < p : s p > < p : n v S p P r > < p : c N v P r   i d = " 5 "   n a m e = " N o t e s   P l a c e h o l d e r   4 " / > < p : c N v S p P r > < a : s p L o c k s   n o G r p = " 1 " / > < / p : c N v S p P r > < p : n v P r > < p : p h   i d x = " 3 "   s z = " q u a r t e r "   t y p e = " b o d y " / > < / p : n v P r > < / p : n v S p P r > < p : s p P r > < a : x f r m > < a : o f f   x = " 6 8 5 8 0 0 "   y = " 4 4 0 0 5 5 0 " / > < a : e x t   c x = " 5 4 8 6 4 0 0 "   c y = " 3 6 0 0 4 5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/ > < a : p > < a : p P r   l v l = " 0 " / > < a : r > < a : r P r   l a n g = " e n - U S "   s m t C l e a n = " 0 " / > < a : t > C l i c k   t o   e d i t   M a s t e r   t e x t   s t y l e s < / a : t > < / a : r > < / a : p > < a : p > < a : p P r   l v l = " 1 " / > < a : r > < a : r P r   l a n g = " e n - U S "   s m t C l e a n = " 0 " / > < a : t > S e c o n d   l e v e l < / a : t > < / a : r > < / a : p > < a : p > < a : p P r   l v l = " 2 " / > < a : r > < a : r P r   l a n g = " e n - U S "   s m t C l e a n = " 0 " / > < a : t > T h i r d   l e v e l < / a : t > < / a : r > < / a : p > < a : p > < a : p P r   l v l = " 3 " / > < a : r > < a : r P r   l a n g = " e n - U S "   s m t C l e a n = " 0 " / > < a : t > F o u r t h   l e v e l < / a : t > < / a : r > < / a : p > < a : p > < a : p P r   l v l = " 4 " / > < a : r > < a : r P r   l a n g = " e n - U S "   s m t C l e a n = " 0 " / > < a : t > F i f t h   l e v e l < / a : t > < / a : r > < a : e n d P a r a R P r   l a n g = " e n - U S " / > < / a : p > < / p : t x B o d y > < / p : s p > < p : s p > < p : n v S p P r > < p : c N v P r   i d = " 6 "   n a m e = " F o o t e r   P l a c e h o l d e r   5 " / > < p : c N v S p P r > < a : s p L o c k s   n o G r p = " 1 " / > < / p : c N v S p P r > < p : n v P r > < p : p h   i d x = " 4 "   s z = " q u a r t e r "   t y p e = " f t r " / > < / p : n v P r > < / p : n v S p P r > < p : s p P r > < a : x f r m > < a : o f f   x = " 0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7 "   n a m e = " S l i d e   N u m b e r   P l a c e h o l d e r   6 " / > < p : c N v S p P r > < a : s p L o c k s   n o G r p = " 1 " / > < / p : c N v S p P r > < p : n v P r > < p : p h   i d x = " 5 "   s z = " q u a r t e r "   t y p e = " s l d N u m " / > < / p : n v P r > < / p : n v S p P r > < p : s p P r > < a : x f r m > < a : o f f   x = " 3 8 8 4 6 1 3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6 9 3 2 7 0 4 2 - 6 B 6 1 - B 1 4 8 - 8 4 8 5 - 8 B B B F A A 1 3 D 2 4 } "   t y p e = " s l i d e n u m " > < a : r P r   l a n g = " e n - U S "   s m t C l e a n = " 0 " / > < a : t > 9 # : < / a : t > < / a : f l d > < a : e n d P a r a R P r   l a n g = " e n - U S " / > < / a : p > < / p : t x B o d y > < / p : s p > < / p : s p T r e e > < p : e x t L s t > < p : e x t   u r i = " { B B 9 6 2 C 8 B - B 1 4 F - 4 D 9 7 - A F 6 5 - F 5 3 4 4 C B 8 A C 3 E } " > < p 1 4 : c r e a t i o n I d   x m l n s : p 1 4 = " h t t p : / / s c h e m a s . m i c r o s o f t . c o m / o f f i c e / p o w e r p o i n t / 2 0 1 0 / m a i n "   v a l = " 1 0 8 0 3 2 1 1 3 8 " / > < / p : e x t > < / p : e x t L s t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n o t e s S t y l e > < a : l v l 1 p P r   a l g n = " l "   d e f T a b S z = " 9 1 4 4 0 0 "   e a L n B r k = " 1 "   h a n g i n g P u n c t = " 1 "   l a t i n L n B r k = " 0 "   m a r L = "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1 p P r > < a : l v l 2 p P r   a l g n = " l "   d e f T a b S z = " 9 1 4 4 0 0 "   e a L n B r k = " 1 "   h a n g i n g P u n c t = " 1 "   l a t i n L n B r k = " 0 "   m a r L = " 4 5 7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2 p P r > < a : l v l 3 p P r   a l g n = " l "   d e f T a b S z = " 9 1 4 4 0 0 "   e a L n B r k = " 1 "   h a n g i n g P u n c t = " 1 "   l a t i n L n B r k = " 0 "   m a r L = " 9 1 4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3 p P r > < a : l v l 4 p P r   a l g n = " l "   d e f T a b S z = " 9 1 4 4 0 0 "   e a L n B r k = " 1 "   h a n g i n g P u n c t = " 1 "   l a t i n L n B r k = " 0 "   m a r L = " 1 3 7 1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4 p P r > < a : l v l 5 p P r   a l g n = " l "   d e f T a b S z = " 9 1 4 4 0 0 "   e a L n B r k = " 1 "   h a n g i n g P u n c t = " 1 "   l a t i n L n B r k = " 0 "   m a r L = " 1 8 2 8 8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5 p P r > < a : l v l 6 p P r   a l g n = " l "   d e f T a b S z = " 9 1 4 4 0 0 "   e a L n B r k = " 1 "   h a n g i n g P u n c t = " 1 "   l a t i n L n B r k = " 0 "   m a r L = " 2 2 8 6 0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6 p P r > < a : l v l 7 p P r   a l g n = " l "   d e f T a b S z = " 9 1 4 4 0 0 "   e a L n B r k = " 1 "   h a n g i n g P u n c t = " 1 "   l a t i n L n B r k = " 0 "   m a r L = " 2 7 4 3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7 p P r > < a : l v l 8 p P r   a l g n = " l "   d e f T a b S z = " 9 1 4 4 0 0 "   e a L n B r k = " 1 "   h a n g i n g P u n c t = " 1 "   l a t i n L n B r k = " 0 "   m a r L = " 3 2 0 0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8 p P r > < a : l v l 9 p P r   a l g n = " l "   d e f T a b S z = " 9 1 4 4 0 0 "   e a L n B r k = " 1 "   h a n g i n g P u n c t = " 1 "   l a t i n L n B r k = " 0 "   m a r L = " 3 6 5 7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9 p P r > < / p : n o t e s S t y l e > < / p : n o t e s M a s t e r > < ! - -   $ I d $   - - >
</file>

<file path=ppt/notesSlides/_rels/notes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2 . x m l "   T y p e = " h t t p : / / s c h e m a s . o p e n x m l f o r m a t s . o r g / o f f i c e D o c u m e n t / 2 0 0 6 / r e l a t i o n s h i p s / s l i d e " / > < / R e l a t i o n s h i p s >
</file>

<file path=ppt/notesSlides/_rels/notes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2 . x m l "   T y p e = " h t t p : / / s c h e m a s . o p e n x m l f o r m a t s . o r g / o f f i c e D o c u m e n t / 2 0 0 6 / r e l a t i o n s h i p s / s l i d e " / > < / R e l a t i o n s h i p s >
</file>

<file path=ppt/notesSlides/_rels/notes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8 . x m l "   T y p e = " h t t p : / / s c h e m a s . o p e n x m l f o r m a t s . o r g / o f f i c e D o c u m e n t / 2 0 0 6 / r e l a t i o n s h i p s / s l i d e " / > < / R e l a t i o n s h i p s >
</file>

<file path=ppt/notesSlides/_rels/notes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2 5 . x m l "   T y p e = " h t t p : / / s c h e m a s . o p e n x m l f o r m a t s . o r g / o f f i c e D o c u m e n t / 2 0 0 6 / r e l a t i o n s h i p s / s l i d e " / > < / R e l a t i o n s h i p s >
</file>

<file path=ppt/notesSlides/_rels/notesSlide1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3 0 . x m l "   T y p e = " h t t p : / / s c h e m a s . o p e n x m l f o r m a t s . o r g / o f f i c e D o c u m e n t / 2 0 0 6 / r e l a t i o n s h i p s / s l i d e " / > < / R e l a t i o n s h i p s >
</file>

<file path=ppt/notesSlides/_rels/notesSlide1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3 5 . x m l "   T y p e = " h t t p : / / s c h e m a s . o p e n x m l f o r m a t s . o r g / o f f i c e D o c u m e n t / 2 0 0 6 / r e l a t i o n s h i p s / s l i d e " / > < / R e l a t i o n s h i p s >
</file>

<file path=ppt/notesSlides/_rels/notesSlide1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5 7 . x m l "   T y p e = " h t t p : / / s c h e m a s . o p e n x m l f o r m a t s . o r g / o f f i c e D o c u m e n t / 2 0 0 6 / r e l a t i o n s h i p s / s l i d e " / > < / R e l a t i o n s h i p s >
</file>

<file path=ppt/notesSlides/_rels/notesSlide1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6 3 . x m l "   T y p e = " h t t p : / / s c h e m a s . o p e n x m l f o r m a t s . o r g / o f f i c e D o c u m e n t / 2 0 0 6 / r e l a t i o n s h i p s / s l i d e " / > < / R e l a t i o n s h i p s >
</file>

<file path=ppt/notesSlides/_rels/notesSlide1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7 0 . x m l "   T y p e = " h t t p : / / s c h e m a s . o p e n x m l f o r m a t s . o r g / o f f i c e D o c u m e n t / 2 0 0 6 / r e l a t i o n s h i p s / s l i d e " / > < / R e l a t i o n s h i p s >
</file>

<file path=ppt/notesSlides/_rels/notes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3 . x m l "   T y p e = " h t t p : / / s c h e m a s . o p e n x m l f o r m a t s . o r g / o f f i c e D o c u m e n t / 2 0 0 6 / r e l a t i o n s h i p s / s l i d e " / > < / R e l a t i o n s h i p s >
</file>

<file path=ppt/notesSlides/_rels/notes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5 . x m l "   T y p e = " h t t p : / / s c h e m a s . o p e n x m l f o r m a t s . o r g / o f f i c e D o c u m e n t / 2 0 0 6 / r e l a t i o n s h i p s / s l i d e " / > < / R e l a t i o n s h i p s >
</file>

<file path=ppt/notesSlides/_rels/notes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6 . x m l "   T y p e = " h t t p : / / s c h e m a s . o p e n x m l f o r m a t s . o r g / o f f i c e D o c u m e n t / 2 0 0 6 / r e l a t i o n s h i p s / s l i d e " / > < / R e l a t i o n s h i p s >
</file>

<file path=ppt/notesSlides/_rels/notes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7 . x m l "   T y p e = " h t t p : / / s c h e m a s . o p e n x m l f o r m a t s . o r g / o f f i c e D o c u m e n t / 2 0 0 6 / r e l a t i o n s h i p s / s l i d e " / > < / R e l a t i o n s h i p s >
</file>

<file path=ppt/notesSlides/_rels/notes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8 . x m l "   T y p e = " h t t p : / / s c h e m a s . o p e n x m l f o r m a t s . o r g / o f f i c e D o c u m e n t / 2 0 0 6 / r e l a t i o n s h i p s / s l i d e " / > < / R e l a t i o n s h i p s >
</file>

<file path=ppt/notesSlides/_rels/notes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9 . x m l "   T y p e = " h t t p : / / s c h e m a s . o p e n x m l f o r m a t s . o r g / o f f i c e D o c u m e n t / 2 0 0 6 / r e l a t i o n s h i p s / s l i d e " / > < / R e l a t i o n s h i p s >
</file>

<file path=ppt/notesSlides/_rels/notes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0 . x m l "   T y p e = " h t t p : / / s c h e m a s . o p e n x m l f o r m a t s . o r g / o f f i c e D o c u m e n t / 2 0 0 6 / r e l a t i o n s h i p s / s l i d e " / > < / R e l a t i o n s h i p s >
</file>

<file path=ppt/notesSlides/_rels/notes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1 . x m l "   T y p e = " h t t p : / / s c h e m a s . o p e n x m l f o r m a t s . o r g / o f f i c e D o c u m e n t / 2 0 0 6 / r e l a t i o n s h i p s / s l i d e " / > < / R e l a t i o n s h i p s >
</file>

<file path=ppt/notesSlides/notesSlide1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 W e   n e e d   t o   v a l i d a t e   t h e   n u m b e r s   b e f o r e   p u b l i s h i n g   i t   l i v e   a n d   r e q u e s t   t h e   s a l e s   t e a m   t o   k e e p   t h i s   u p d a t e d . 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0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 T h e   s t a t i s t i c s   a r e   d e t a i l e d   b y   t h e   g l o b a l   p a y r o l l   p r o v i d e r   S D   W o r x ,   i n   t h e i r   r e s e a r c h   r e p o r t   t i t l e d   " A n   i n v e s t i g a t i o n   i n t o   t h e   a c c u r a c y   o f   p a y r o l l " .     T h e   p i t c h   s h o u l d   f o c u s   o n   e x p l a i n i n g   h o w   i t   i s   a   c h a l l e n g e   h e r e   i n   I n d i a   a s   w e l l   a n d   q u o t e   s o m e   o f   t h e   e x a m p l e s   f r o m   I n d i a ,   l i k e   t h e   P F   o r   T D S   p e n a l t i e s   f o r   l a t e   p a y m e n t s .   S l i d e   a l i g n m e n t   n e e d s   t o   c h a n g e . 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1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 A d d   t h e   p r i v a c y   b a d g e s   f r o m   o u r   w e b s i t e   f o o t e r . 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2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 T h e   s u b - p o i n t s   h e r e   a r e n ' t   n e e d e d .   F r e s h   < / a : t > < / a : r > < / a : p > < / p : t x B o d y > < / p : s p > < / p : s p T r e e > < / p : c S l d > < p : c l r M a p O v r > < a : m a s t e r C l r M a p p i n g / > < / p : c l r M a p O v r > < / p : n o t e s >
</file>

<file path=ppt/notesSlides/notesSlide13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 S a t h y a :   T h i s   s l i d e   i s   f r o m   a   p r e v i o u s   p r e s e n t a t i o n   t h a t   w e   d i d .   I   a m   n o t   s u r e   i f   w e   n e e d   t h o s e   c i r c l e s   b e l o w .   H o w e v e r ,   y o u   c h e c k   o n c e . 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4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  f o r   S a t t h y a :   P a y r o l l   I c o n   n e e d s   t o   b e   u p d a t e d . 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5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 f o r   S a t h y a :   T h e   s a m e   t i c k   m a r k   h a s   t o   r e f l e c t   n e a r   t h e   D i r e c t   D e p o s i t   o p t i o n   a s   w e l l . 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6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 N a m e   n e a r   " W e l c o m e " ,   n e e d s   t o   b e   c h a n g e d .   W e   c a n   h a v e   C h r i s t o p h e r   o r   s o m e   o t h e r   n a m e .   A c t i v e   e m p l o y e e s :   C o u n t   n e e d s   t o   b e   i n c r e a s e d .   C h e c k   i f   w e   c a n   r e u s e   t h e   s a m e   s c r e e n s h o t   t h a t   w e ' v e   u s e d   f o r   t h e   h o m e p a g e .   A r u n   s h o u l d   b e   h a v i n g   t h a t   f i l e . 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17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 C i r c u l a r   l i k e   I n v o i c e < / a : t > < / a : r > < / a : p > < / p : t x B o d y > < / p : s p > < / p : s p T r e e > < / p : c S l d > < p : c l r M a p O v r > < a : m a s t e r C l r M a p p i n g / > < / p : c l r M a p O v r > < / p : n o t e s >
</file>

<file path=ppt/notesSlides/notesSlide2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 R e m o v e   c o l l a b o r a t i o n   t o o l s < / a : t > < / a : r > < / a : p > < / p : t x B o d y > < / p : s p > < / p : s p T r e e > < / p : c S l d > < p : c l r M a p O v r > < a : m a s t e r C l r M a p p i n g / > < / p : c l r M a p O v r > < / p : n o t e s >
</file>

<file path=ppt/notesSlides/notesSlide3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4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5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6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7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8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notesSlides/notesSlide9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 N o t e s   t o   S a t h y a :   R e f e r   t o   t h e   d o c u m e n t   o n   h o w   t o   s t r u c t u r e   t h i s   s l i d e .   < / a : t > < / a : r > < / a : p > < / p : t x B o d y > < / p : s p > < / p : s p T r e e > < / p : c S l d > < p : c l r M a p O v r > < a : m a s t e r C l r M a p p i n g / > < / p : c l r M a p O v r > < / p : n o t e s >
</file>

<file path=ppt/slideLayouts/_rels/slideLayout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t a g s / t a g 1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t a g s / t a g 2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slideLayout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t i t l e " > < p : c S l d   n a m e = " T i t l e   S l i d e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5 E F 8 A D A 7 - E 1 9 E - 4 7 D F - B 4 D B - 2 4 4 1 6 3 D 8 7 3 1 3 } " > < a 1 6 : c r e a t i o n I d   x m l n s : a 1 6 = " h t t p : / / s c h e m a s . m i c r o s o f t . c o m / o f f i c e / d r a w i n g / 2 0 1 0 / m a i n "   i d = " { 3 E E 0 7 5 4 9 - F 0 4 9 - 4 9 1 4 - B C 6 A - 4 5 F 4 4 9 9 E 6 6 B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3 5 1 6 4 3 "   y = " 2 2 7 1 7 7 1 " / > < a : e x t   c x = " 6 4 3 6 1 7 8 "   c y = " 7 7 6 7 0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a l g n = " c t r "   l v l = " 0 " > < a : d e f R P r   d i r t y = " 0 "   l a n g = " e n - U S "   s z = " 4 4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S u b t i t l e   2 " > < a : e x t L s t > < a : e x t   u r i = " { F 0 8 9 D 3 B D - 9 9 E E - 4 9 6 8 - B 8 5 2 - C 5 3 0 A 0 1 8 1 0 4 E } " > < a 1 6 : c r e a t i o n I d   x m l n s : a 1 6 = " h t t p : / / s c h e m a s . m i c r o s o f t . c o m / o f f i c e / d r a w i n g / 2 0 1 0 / m a i n "   i d = " { C A 3 4 1 B 6 1 - B B D F - 4 D 8 F - A C 7 D - E E A 6 A C 0 A B 3 B D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3 5 1 6 4 3 "   y = " 3 0 5 6 6 9 5 " / > < a : e x t   c x = " 6 4 3 6 1 7 8 "   c y = " 4 9 4 9 4 5 " / > < / a : x f r m > < a : p r s t G e o m   p r s t = " r e c t " > < a : a v L s t / > < / a : p r s t G e o m > < / p : s p P r > < p : t x B o d y > < a : b o d y P r   a n c h o r = " t "   l I n s = " 9 1 4 4 0 "   r t l C o l = " 0 "   v e r t = " h o r z " > < a : n o A u t o f i t / > < / a : b o d y P r > < a : l s t S t y l e > < a : l v l 1 p P r   a l g n = " c t r "   i n d e n t = " 0 "   l v l = " 0 "   m a r L = " 0 " > < a : l n S p c > < a : s p c P c t   v a l = " 1 0 0 0 0 0 " / > < / a : l n S p c > < a : s p c B e f > < a : s p c P t s   v a l = " 0 " / > < / a : s p c B e f > < a : b u N o n e / > < a : d e f R P r   b = " 0 "   b a s e l i n e = " 0 "   d i r t y = " 0 "   i = " 0 "   l a n g = " e n - U S "   s z = " 1 4 0 0 " > < a : s o l i d F i l l > < a : s c h e m e C l r   v a l = " a c c e n t 1 " / > < / a : s o l i d F i l l > < a : l a t i n   t y p e f a c e = " + m n - l t " / > < / a : d e f R P r > < / a : l v l 1 p P r > < a : l v l 2 p P r   a l g n = " c t r "   i n d e n t = " 0 "   l v l = " 1 "   m a r L = " 4 5 7 2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2 p P r > < a : l v l 3 p P r   a l g n = " c t r "   i n d e n t = " 0 "   l v l = " 2 "   m a r L = " 9 1 4 4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3 p P r > < a : l v l 4 p P r   a l g n = " c t r "   i n d e n t = " 0 "   l v l = " 3 "   m a r L = " 1 3 7 1 6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4 p P r > < a : l v l 5 p P r   a l g n = " c t r "   i n d e n t = " 0 "   l v l = " 4 "   m a r L = " 1 8 2 8 8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5 p P r > < a : l v l 6 p P r   a l g n = " c t r "   i n d e n t = " 0 "   l v l = " 5 "   m a r L = " 2 2 8 6 0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6 p P r > < a : l v l 7 p P r   a l g n = " c t r "   i n d e n t = " 0 "   l v l = " 6 "   m a r L = " 2 7 4 3 2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7 p P r > < a : l v l 8 p P r   a l g n = " c t r "   i n d e n t = " 0 "   l v l = " 7 "   m a r L = " 3 2 0 0 4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8 p P r > < a : l v l 9 p P r   a l g n = " c t r "   i n d e n t = " 0 "   l v l = " 8 "   m a r L = " 3 6 5 7 6 0 0 " > < a : b u N o n e / > < a : d e f R P r   d i r t y = " 0 "   l a n g = " e n - U S " > < a : s o l i d F i l l > < a : s c h e m e C l r   v a l = " t x 1 " > < a : t i n t   v a l = " 7 5 0 0 0 " / > < / a : s c h e m e C l r > < / a : s o l i d F i l l > < / a : d e f R P r > < / a : l v l 9 p P r > < / a : l s t S t y l e > < a : p > < a : p P r / > < a : r > < a : r P r   d i r t y = " 0 "   l a n g = " e n - U S " / > < a : t > C l i c k   t o   e d i t   M a s t e r   s u b t i t l e   s t y l e < / a : t > < / a : r > < a : e n d P a r a R P r   d i r t y = " 0 "   l a n g = " e n - U S " / > < / a : p > < / p : t x B o d y > < / p : s p > < p : s p > < p : n v S p P r > < p : c N v P r   i d = " 4 "   n a m e = " S l i d e   N u m b e r   P l a c e h o l d e r   5 " > < a : e x t L s t > < a : e x t   u r i = " { 3 E E 6 F 0 1 8 - 9 B 2 B - 4 E A 3 - A 4 7 7 - C F 6 B C B 7 6 2 E B 6 } " > < a 1 6 : c r e a t i o n I d   x m l n s : a 1 6 = " h t t p : / / s c h e m a s . m i c r o s o f t . c o m / o f f i c e / d r a w i n g / 2 0 1 0 / m a i n "   i d = " { 4 C 3 3 0 2 C 4 - 3 F 1 8 - 4 A B D - A 4 F D - 8 8 B 6 B 0 C 5 F F B 4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8 3 0 4 1 B F 0 - D 4 A 4 - 4 D C 6 - A 5 8 E - C 0 6 D 8 1 A 9 8 3 B 8 } " > < a 1 6 : c r e a t i o n I d   x m l n s : a 1 6 = " h t t p : / / s c h e m a s . m i c r o s o f t . c o m / o f f i c e / d r a w i n g / 2 0 1 0 / m a i n "   i d = " { 0 E 1 6 1 D C 5 - 6 E 6 1 - 4 D 3 D - 9 1 A D - 8 7 8 4 2 D 1 C 8 1 C 1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6 "   n a m e = " D a t e   P l a c e h o l d e r   3 " > < a : e x t L s t > < a : e x t   u r i = " { E 1 9 A 9 E E C - F F C D - 4 B 3 4 - 8 6 F 2 - 7 0 1 8 4 1 4 8 9 2 C 4 } " > < a 1 6 : c r e a t i o n I d   x m l n s : a 1 6 = " h t t p : / / s c h e m a s . m i c r o s o f t . c o m / o f f i c e / d r a w i n g / 2 0 1 0 / m a i n "   i d = " { 0 1 5 6 F 1 9 9 - 7 5 8 F - 4 9 B 3 - 9 F 3 E - C 9 3 D F 4 3 D A 6 D A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B C 2 5 E 1 3 F - 3 1 5 E - 4 2 0 7 - B D 4 1 - 7 4 9 B 6 9 3 E B 5 1 F } " > < p 1 4 : c r e a t i o n I d   x m l n s : p 1 4 = " h t t p : / / s c h e m a s . m i c r o s o f t . c o m / o f f i c e / p o w e r p o i n t / 2 0 1 0 / m a i n "   v a l = " 1 6 1 9 0 7 3 4 8 0 4 9 4 " / > < / p : e x t > < / p : e x t L s t > < / p : c S l d > < p : c l r M a p O v r > < a : m a s t e r C l r M a p p i n g / > < / p : c l r M a p O v r > < / p : s l d L a y o u t >
</file>

<file path=ppt/slideLayouts/slideLayout10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u s e r D r a w n = " 1 " > < p : c S l d   n a m e = " T i t l e , T e x t ,   a n d   I m a g e s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R e c t a n g l e   1 9 " > < a : e x t L s t > < a : e x t   u r i = " { 2 F B 8 2 2 F C - 9 C A 6 - 4 B 0 9 - 9 F C A - 5 D 6 8 F 1 3 0 E B 2 0 } " > < a 1 6 : c r e a t i o n I d   x m l n s : a 1 6 = " h t t p : / / s c h e m a s . m i c r o s o f t . c o m / o f f i c e / d r a w i n g / 2 0 1 0 / m a i n "   i d = " { 4 1 C C C A 5 7 - A 9 1 8 - 4 5 8 4 - 8 2 9 B - B A F F 4 7 C 5 2 E A 5 } " / > < / a : e x t > < / a : e x t L s t > < / p : c N v P r > < p : c N v S p P r / > < p : n v P r / > < / p : n v S p P r > < p : s p P r > < a : x f r m   r o t = " 0 " > < a : o f f   x = " 7 7 4 7 0 3 "   y = " 1 4 1 7 6 3 7 " / > < a : e x t   c x = " 1 8 5 0 5 2 9 "   c y = " 2 1 9 2 3 3 7 " / > < / a : x f r m > < a : p r s t G e o m   p r s t = " r e c t " > < a : a v L s t / > < / a : p r s t G e o m > < a : n o F i l l / > < a : l n   c a p = " f l a t "   w = " 6 3 5 0 " > < a : s o l i d F i l l > < a : s c h e m e C l r   v a l = " t x 1 " > < a : a l p h a   v a l = " 4 8 0 0 0 " / > < a : l u m M o d   v a l = " 5 0 0 0 0 " / > < a : l u m O f f   v a l = " 5 0 0 0 0 " / > < / a : s c h e m e C l r > < / a : s o l i d F i l l > < a : p r s t D a s h   v a l = " s o l i d " / > < a : m i t e r   l i m = " 8 0 0 0 0 0 " / > < / a : l n > < a : e f f e c t L s t / > < / p : s p P r > < p : s t y l e > < a : l n R e f   i d x = " 1 " > < a : s c h e m e C l r   v a l = " a c c e n t 1 " / > < / a : l n R e f > < a : f i l l R e f   i d x = " 3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> < a : l a t i n   t y p e f a c e = " + m n - l t " / > < / a : r P r > < a : t / > < / a : r > < a : e n d P a r a R P r   d i r t y = " 0 "   l a n g = " e n - U S " > < a : l a t i n   t y p e f a c e = " + m n - l t " / > < / a : e n d P a r a R P r > < / a : p > < / p : t x B o d y > < / p : s p > < p : s p > < p : n v S p P r > < p : c N v P r   i d = " 3 "   n a m e = " R e c t a n g l e   2 0 " > < a : e x t L s t > < a : e x t   u r i = " { E B F 9 7 6 1 B - F E E C - 4 C 1 B - 9 4 B 4 - 1 4 F 1 4 8 8 0 4 F 1 6 } " > < a 1 6 : c r e a t i o n I d   x m l n s : a 1 6 = " h t t p : / / s c h e m a s . m i c r o s o f t . c o m / o f f i c e / d r a w i n g / 2 0 1 0 / m a i n "   i d = " { 4 A C 1 8 3 A C - 4 9 C D - 4 4 1 E - A E 1 9 - 6 A 1 3 5 0 1 0 7 C 4 6 } " / > < / a : e x t > < / a : e x t L s t > < / p : c N v P r > < p : c N v S p P r / > < p : n v P r / > < / p : n v S p P r > < p : s p P r > < a : x f r m   r o t = " 0 " > < a : o f f   x = " 2 7 7 4 9 5 0 "   y = " 1 4 1 7 6 3 7 " / > < a : e x t   c x = " 3 5 8 0 3 1 9 "   c y = " 2 1 9 2 3 3 7 " / > < / a : x f r m > < a : p r s t G e o m   p r s t = " r e c t " > < a : a v L s t / > < / a : p r s t G e o m > < a : n o F i l l / > < a : l n   c a p = " f l a t "   w = " 6 3 5 0 " > < a : s o l i d F i l l > < a : s c h e m e C l r   v a l = " t x 1 " > < a : a l p h a   v a l = " 4 8 0 0 0 " / > < a : l u m M o d   v a l = " 5 0 0 0 0 " / > < a : l u m O f f   v a l = " 5 0 0 0 0 " / > < / a : s c h e m e C l r > < / a : s o l i d F i l l > < a : p r s t D a s h   v a l = " s o l i d " / > < a : m i t e r   l i m = " 8 0 0 0 0 0 " / > < / a : l n > < a : e f f e c t L s t / > < / p : s p P r > < p : s t y l e > < a : l n R e f   i d x = " 1 " > < a : s c h e m e C l r   v a l = " a c c e n t 1 " / > < / a : l n R e f > < a : f i l l R e f   i d x = " 3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> < a : l a t i n   t y p e f a c e = " + m n - l t " / > < / a : r P r > < a : t / > < / a : r > < a : e n d P a r a R P r   d i r t y = " 0 "   l a n g = " e n - U S " > < a : l a t i n   t y p e f a c e = " + m n - l t " / > < / a : e n d P a r a R P r > < / a : p > < / p : t x B o d y > < / p : s p > < p : s p > < p : n v S p P r > < p : c N v P r   i d = " 4 "   n a m e = " R e c t a n g l e   2 2 " > < a : e x t L s t > < a : e x t   u r i = " { C 8 F 9 D D 8 B - 3 1 1 1 - 4 F 3 4 - 9 C E D - 9 C F D D F 3 9 C 4 4 0 } " > < a 1 6 : c r e a t i o n I d   x m l n s : a 1 6 = " h t t p : / / s c h e m a s . m i c r o s o f t . c o m / o f f i c e / d r a w i n g / 2 0 1 0 / m a i n "   i d = " { F 7 1 5 6 3 A 5 - 5 9 2 9 - 4 F 1 B - 8 F 0 5 - B 3 A 8 F 2 F 1 3 2 E 8 } " / > < / a : e x t > < / a : e x t L s t > < / p : c N v P r > < p : c N v S p P r / > < p : n v P r / > < / p : n v S p P r > < p : s p P r > < a : x f r m   r o t = " 0 " > < a : o f f   x = " 6 4 9 6 0 5 0 "   y = " 1 4 1 7 6 3 7 " / > < a : e x t   c x = " 1 8 8 2 7 7 6 "   c y = " 2 1 9 2 3 3 7 " / > < / a : x f r m > < a : c u s t G e o m > < a : a v L s t / > < a : g d L s t / > < a : a h L s t / > < a : c x n L s t / > < a : r e c t   b = " b "   l = " 0 "   r = " r "   t = " 0 " / > < a : p a t h L s t > < a : p a t h   h = " 2 1 9 2 3 3 7 "   w = " 1 8 8 2 7 7 6 " > < a : m o v e T o > < a : p t   x = " 9 5 2 5 "   y = " 0 " / > < / a : m o v e T o > < a : l n T o > < a : p t   x = " 1 8 8 2 7 7 7 "   y = " 0 " / > < / a : l n T o > < a : l n T o > < a : p t   x = " 1 8 8 2 7 7 7 "   y = " 2 1 9 2 3 3 7 " / > < / a : l n T o > < a : l n T o > < a : p t   x = " 9 5 2 5 "   y = " 2 1 9 2 3 3 7 " / > < / a : l n T o > < a : c l o s e / > < / a : p a t h > < / a : p a t h L s t > < / a : c u s t G e o m > < a : n o F i l l / > < a : l n   c a p = " f l a t "   w = " 6 3 5 0 " > < a : s o l i d F i l l > < a : s c h e m e C l r   v a l = " t x 1 " > < a : a l p h a   v a l = " 4 8 0 0 0 " / > < a : l u m M o d   v a l = " 5 0 0 0 0 " / > < a : l u m O f f   v a l = " 5 0 0 0 0 " / > < / a : s c h e m e C l r > < / a : s o l i d F i l l > < a : p r s t D a s h   v a l = " s o l i d " / > < a : m i t e r   l i m = " 8 0 0 0 0 0 " / > < / a : l n > < a : e f f e c t L s t / > < / p : s p P r > < p : s t y l e > < a : l n R e f   i d x = " 1 " > < a : s c h e m e C l r   v a l = " a c c e n t 1 " / > < / a : l n R e f > < a : f i l l R e f   i d x = " 3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> < a : l a t i n   t y p e f a c e = " + m n - l t " / > < / a : r P r > < a : t / > < / a : r > < a : e n d P a r a R P r   d i r t y = " 0 "   l a n g = " e n - U S " > < a : l a t i n   t y p e f a c e = " + m n - l t " / > < / a : e n d P a r a R P r > < / a : p > < / p : t x B o d y > < / p : s p > < p : s p > < p : n v S p P r > < p : c N v P r   i d = " 5 "   n a m e = " T i t l e   1 " > < a : e x t L s t > < a : e x t   u r i = " { C C F 8 6 B 8 8 - 5 5 2 7 - 4 5 C 9 - 9 3 8 9 - 7 B E C 3 1 4 7 5 7 4 1 } " > < a 1 6 : c r e a t i o n I d   x m l n s : a 1 6 = " h t t p : / / s c h e m a s . m i c r o s o f t . c o m / o f f i c e / d r a w i n g / 2 0 1 0 / m a i n "   i d = " { 0 2 3 4 5 8 2 7 - B E C 0 - 4 8 2 F - B D 0 1 - 4 7 B B B 3 7 2 6 C 9 C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6 "   n a m e = " P i c t u r e   P l a c e h o l d e r   2 " > < a : e x t L s t > < a : e x t   u r i = " { F A B 3 A A A C - 0 0 3 B - 4 8 A F - 8 6 B F - D D 0 1 D E A 7 9 4 2 D } " > < a 1 6 : c r e a t i o n I d   x m l n s : a 1 6 = " h t t p : / / s c h e m a s . m i c r o s o f t . c o m / o f f i c e / d r a w i n g / 2 0 1 0 / m a i n "   i d = " { A 9 E E 5 1 9 E - 6 2 C E - 4 4 0 4 - A 5 C 4 - B F C 0 5 2 2 3 E 0 0 D } " / > < / a : e x t > < / a : e x t L s t > < / p : c N v P r > < p : c N v S p P r > < a : s p L o c k s   n o G r p = " t r u e " / > < / p : c N v S p P r > < p : n v P r > < p : p h   i d x = " 1 "   t y p e = " p i c " / > < / p : n v P r > < / p : n v S p P r > < p : s p P r > < a : x f r m   r o t = " 0 " > < a : o f f   x = " 8 3 5 0 2 7 "   y = " 1 4 7 4 7 8 7 " / > < a : e x t   c x = " 1 7 2 3 4 9 9 "   c y = " 2 0 7 4 8 6 3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7 "   n a m e = " C o n t e n t   P l a c e h o l d e r   2 " > < a : e x t L s t > < a : e x t   u r i = " { 6 E D 0 C 2 9 C - E 4 6 7 - 4 E 6 E - 9 6 5 A - F F 7 5 E B 0 7 3 9 B 9 } " > < a 1 6 : c r e a t i o n I d   x m l n s : a 1 6 = " h t t p : / / s c h e m a s . m i c r o s o f t . c o m / o f f i c e / d r a w i n g / 2 0 1 0 / m a i n "   i d = " { 9 5 1 1 5 E D 3 - 8 6 2 6 - 4 5 C 0 - 8 F 7 C - D 8 5 4 9 6 4 8 6 2 A 5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7 6 2 0 0 0 "   y = " 3 8 1 0 0 0 0 " / > < a : e x t   c x = " 1 8 4 7 8 5 0 "   c y = " 5 2 3 8 7 5 " / > < / a : x f r m > < a : p r s t G e o m   p r s t = " r e c t " > < a : a v L s t / > < / a : p r s t G e o m > < / p : s p P r > < p : t x B o d y > < a : b o d y P r   a n c h o r = " t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b = " 0 "   d i r t y = " 0 "   l a n g = " e n - U S "   s z = " 1 2 0 0 " > < a : s o l i d F i l l > < a : s c h e m e C l r   v a l = " t x 1 " > < a : l u m M o d   v a l = " 8 5 0 0 0 " / > < a : l u m O f f   v a l = " 1 5 0 0 0 " / > < / a : s c h e m e C l r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8 "   n a m e = " P i c t u r e   P l a c e h o l d e r   2 " > < a : e x t L s t > < a : e x t   u r i = " { 7 D 7 4 F 4 9 4 - A E D 0 - 4 5 5 B - 9 4 6 F - 0 9 8 9 2 6 F 2 3 B 9 C } " > < a 1 6 : c r e a t i o n I d   x m l n s : a 1 6 = " h t t p : / / s c h e m a s . m i c r o s o f t . c o m / o f f i c e / d r a w i n g / 2 0 1 0 / m a i n "   i d = " { E B 5 1 A 6 5 0 - 0 F F 4 - 4 B 1 3 - B C 4 5 - 7 2 0 D E 2 C 8 4 0 8 0 } " / > < / a : e x t > < / a : e x t L s t > < / p : c N v P r > < p : c N v S p P r > < a : s p L o c k s   n o G r p = " t r u e " / > < / p : c N v S p P r > < p : n v P r > < p : p h   i d x = " 3 "   t y p e = " p i c " / > < / p : n v P r > < / p : n v S p P r > < p : s p P r > < a : x f r m   r o t = " 0 " > < a : o f f   x = " 2 8 3 5 2 7 5 "   y = " 1 4 7 4 7 8 7 " / > < a : e x t   c x = " 3 4 5 9 6 7 0 "   c y = " 2 0 7 4 8 6 3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9 "   n a m e = " C o n t e n t   P l a c e h o l d e r   2 " > < a : e x t L s t > < a : e x t   u r i = " { 4 D D 9 2 B 7 E - 5 A D F - 4 5 D 2 - B 2 7 8 - 5 9 E C C B 0 1 1 0 D F } " > < a 1 6 : c r e a t i o n I d   x m l n s : a 1 6 = " h t t p : / / s c h e m a s . m i c r o s o f t . c o m / o f f i c e / d r a w i n g / 2 0 1 0 / m a i n "   i d = " { 3 8 A 0 E 2 D E - C 1 D 8 - 4 F 3 F - 8 B F A - 2 B 3 8 F 3 F D 2 2 0 B } " / > < / a : e x t > < / a : e x t L s t > < / p : c N v P r > < p : c N v S p P r > < a : s p L o c k s   n o G r p = " t r u e " / > < / p : c N v S p P r > < p : n v P r > < p : p h   i d x = " 4 "   t y p e = " b o d y " / > < / p : n v P r > < / p : n v S p P r > < p : s p P r > < a : x f r m   r o t = " 0 " > < a : o f f   x = " 2 7 7 7 5 6 1 "   y = " 3 8 1 0 0 0 0 " / > < a : e x t   c x = " 3 5 7 7 7 0 8 "   c y = " 5 2 3 8 7 5 " / > < / a : x f r m > < a : p r s t G e o m   p r s t = " r e c t " > < a : a v L s t / > < / a : p r s t G e o m > < / p : s p P r > < p : t x B o d y > < a : b o d y P r   a n c h o r = " t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b = " 0 "   d i r t y = " 0 "   l a n g = " e n - U S "   s z = " 1 2 0 0 " > < a : s o l i d F i l l > < a : s c h e m e C l r   v a l = " t x 1 " > < a : l u m M o d   v a l = " 8 5 0 0 0 " / > < a : l u m O f f   v a l = " 1 5 0 0 0 " / > < / a : s c h e m e C l r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0 "   n a m e = " P i c t u r e   P l a c e h o l d e r   2 " > < a : e x t L s t > < a : e x t   u r i = " { 8 2 B 4 6 0 6 7 - 2 F A 5 - 4 1 B E - 8 3 F F - 3 3 6 C 9 1 0 3 C F C 3 } " > < a 1 6 : c r e a t i o n I d   x m l n s : a 1 6 = " h t t p : / / s c h e m a s . m i c r o s o f t . c o m / o f f i c e / d r a w i n g / 2 0 1 0 / m a i n "   i d = " { A 8 5 C 5 C 2 F - 5 A 5 A - 4 9 3 A - 8 1 6 E - 6 5 6 1 5 0 F C 0 7 1 8 } " / > < / a : e x t > < / a : e x t L s t > < / p : c N v P r > < p : c N v S p P r > < a : s p L o c k s   n o G r p = " t r u e " / > < / p : c N v S p P r > < p : n v P r > < p : p h   i d x = " 5 "   t y p e = " p i c " / > < / p : n v P r > < / p : n v S p P r > < p : s p P r > < a : x f r m   r o t = " 0 " > < a : o f f   x = " 6 5 8 1 7 7 4 "   y = " 1 4 7 4 7 8 7 " / > < a : e x t   c x = " 1 7 2 4 0 2 5 "   c y = " 2 0 7 4 8 6 3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1 "   n a m e = " C o n t e n t   P l a c e h o l d e r   2 " > < a : e x t L s t > < a : e x t   u r i = " { 0 B 3 0 7 C C 3 - 6 6 0 0 - 4 9 1 F - A 5 9 A - 5 E F 3 7 F 7 E 2 E 3 A } " > < a 1 6 : c r e a t i o n I d   x m l n s : a 1 6 = " h t t p : / / s c h e m a s . m i c r o s o f t . c o m / o f f i c e / d r a w i n g / 2 0 1 0 / m a i n "   i d = " { 7 4 1 E 2 7 E B - F 8 B 5 - 4 B 8 1 - 9 4 5 F - C F 2 5 B 5 D 2 9 C F B } " / > < / a : e x t > < / a : e x t L s t > < / p : c N v P r > < p : c N v S p P r > < a : s p L o c k s   n o G r p = " t r u e " / > < / p : c N v S p P r > < p : n v P r > < p : p h   i d x = " 6 "   t y p e = " b o d y " / > < / p : n v P r > < / p : n v S p P r > < p : s p P r > < a : x f r m   r o t = " 0 " > < a : o f f   x = " 6 4 9 6 0 5 0 "   y = " 3 8 1 0 0 0 0 " / > < a : e x t   c x = " 1 8 8 2 7 7 5 "   c y = " 5 2 3 8 7 5 " / > < / a : x f r m > < a : p r s t G e o m   p r s t = " r e c t " > < a : a v L s t / > < / a : p r s t G e o m > < / p : s p P r > < p : t x B o d y > < a : b o d y P r   a n c h o r = " t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b = " 0 "   d i r t y = " 0 "   l a n g = " e n - U S "   s z = " 1 2 0 0 " > < a : s o l i d F i l l > < a : s c h e m e C l r   v a l = " t x 1 " > < a : l u m M o d   v a l = " 8 5 0 0 0 " / > < a : l u m O f f   v a l = " 1 5 0 0 0 " / > < / a : s c h e m e C l r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2 "   n a m e = " S l i d e   N u m b e r   P l a c e h o l d e r   4 " > < a : e x t L s t > < a : e x t   u r i = " { 8 D E 4 4 B 6 8 - 3 8 A B - 4 E E B - 8 9 D D - 4 A 0 1 C B A 5 D A D B } " > < a 1 6 : c r e a t i o n I d   x m l n s : a 1 6 = " h t t p : / / s c h e m a s . m i c r o s o f t . c o m / o f f i c e / d r a w i n g / 2 0 1 0 / m a i n "   i d = " { F 5 7 2 0 F 6 1 - 1 E 3 1 - 4 2 B 9 - 9 E 3 4 - 4 E 9 E 4 2 F 4 2 4 6 0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3 "   n a m e = " F o o t e r   P l a c e h o l d e r   3 " > < a : e x t L s t > < a : e x t   u r i = " { A 3 7 B D 4 D 6 - 2 8 0 B - 4 0 B E - 8 0 1 B - B E B 0 C F A C 4 A B 9 } " > < a 1 6 : c r e a t i o n I d   x m l n s : a 1 6 = " h t t p : / / s c h e m a s . m i c r o s o f t . c o m / o f f i c e / d r a w i n g / 2 0 1 0 / m a i n "   i d = " { F 2 7 3 E C A 6 - 8 F C 4 - 4 B D A - B D D E - D A 9 2 D 3 5 5 6 A 5 C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4 "   n a m e = " D a t e   P l a c e h o l d e r   1 " > < a : e x t L s t > < a : e x t   u r i = " { F C B A 8 D 6 C - F 4 7 0 - 4 3 F 7 - 8 0 F 9 - 2 3 E 6 2 0 2 8 7 3 3 0 } " > < a 1 6 : c r e a t i o n I d   x m l n s : a 1 6 = " h t t p : / / s c h e m a s . m i c r o s o f t . c o m / o f f i c e / d r a w i n g / 2 0 1 0 / m a i n "   i d = " { E 3 2 D C 8 E A - E F C 7 - 4 A 9 7 - B D 2 5 - C A 4 7 5 B B 2 8 C A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2 " / > < / p : c u s t D a t a L s t > < p : e x t L s t > < p : e x t   u r i = " { 7 A A 1 9 E F 4 - 5 A A B - 4 7 6 9 - B 4 1 4 - 9 5 C 7 6 7 E A 7 2 3 A } " > < p 1 4 : c r e a t i o n I d   x m l n s : p 1 4 = " h t t p : / / s c h e m a s . m i c r o s o f t . c o m / o f f i c e / p o w e r p o i n t / 2 0 1 0 / m a i n "   v a l = " 1 6 1 9 0 7 3 4 8 0 5 1 4 " / > < / p : e x t > < / p : e x t L s t > < / p : c S l d > < p : c l r M a p O v r > < a : m a s t e r C l r M a p p i n g / > < / p : c l r M a p O v r > < / p : s l d L a y o u t >
</file>

<file path=ppt/slideLayouts/slideLayout1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u s e r D r a w n = " 1 " > < p : c S l d   n a m e = " T i t l e   a n d   I m a g e s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A 9 C 6 3 3 D B - 1 9 4 C - 4 9 5 3 - A 5 4 F - 0 9 0 3 1 D 4 E D 4 2 A } " > < a 1 6 : c r e a t i o n I d   x m l n s : a 1 6 = " h t t p : / / s c h e m a s . m i c r o s o f t . c o m / o f f i c e / d r a w i n g / 2 0 1 0 / m a i n "   i d = " { 4 F A C 9 B 5 E - 1 6 0 D - 4 4 9 4 - 9 4 8 8 - E 4 9 B 3 F 1 2 8 B 0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P i c t u r e   P l a c e h o l d e r   2 " > < a : e x t L s t > < a : e x t   u r i = " { C 7 3 2 9 B 5 F - 3 9 2 C - 4 5 4 5 - B 4 1 C - 7 A 7 C E 5 5 6 8 5 E 1 } " > < a 1 6 : c r e a t i o n I d   x m l n s : a 1 6 = " h t t p : / / s c h e m a s . m i c r o s o f t . c o m / o f f i c e / d r a w i n g / 2 0 1 0 / m a i n "   i d = " { 3 6 7 9 9 2 0 7 - 1 B D B - 4 9 E 6 - 9 0 1 5 - 2 B 3 0 3 5 6 C 1 1 0 C } " / > < / a : e x t > < / a : e x t L s t > < / p : c N v P r > < p : c N v S p P r > < a : s p L o c k s   n o G r p = " t r u e " / > < / p : c N v S p P r > < p : n v P r > < p : p h   i d x = " 1 "   t y p e = " p i c " / > < / p : n v P r > < / p : n v S p P r > < p : s p P r > < a : x f r m   r o t = " 0 " > < a : o f f   x = " 3 0 4 8 0 0 "   y = " 1 7 3 3 5 5 0 " / > < a : e x t   c x = " 2 0 9 5 5 0 0 "   c y = " 2 1 9 0 7 5 0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4 "   n a m e = " P i c t u r e   P l a c e h o l d e r   2 " > < a : e x t L s t > < a : e x t   u r i = " { 1 4 D A 8 7 5 F - C 7 F 5 - 4 5 4 6 - A 7 5 1 - 8 1 0 5 0 1 9 5 6 3 E B } " > < a 1 6 : c r e a t i o n I d   x m l n s : a 1 6 = " h t t p : / / s c h e m a s . m i c r o s o f t . c o m / o f f i c e / d r a w i n g / 2 0 1 0 / m a i n "   i d = " { 6 0 D 9 F A 5 8 - 5 9 4 8 - 4 C 6 B - 9 1 5 0 - C A F 1 D 4 8 1 D 1 1 1 } " / > < / a : e x t > < / a : e x t L s t > < / p : c N v P r > < p : c N v S p P r > < a : s p L o c k s   n o G r p = " t r u e " / > < / p : c N v S p P r > < p : n v P r > < p : p h   i d x = " 2 "   t y p e = " p i c " / > < / p : n v P r > < / p : n v S p P r > < p : s p P r > < a : x f r m   r o t = " 0 " > < a : o f f   x = " 2 4 7 0 1 5 0 "   y = " 1 7 3 3 5 5 0 " / > < a : e x t   c x = " 2 0 9 5 5 0 0 "   c y = " 2 1 9 0 7 5 0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5 "   n a m e = " P i c t u r e   P l a c e h o l d e r   2 " > < a : e x t L s t > < a : e x t   u r i = " { 4 F 9 B A F E 0 - D 0 C B - 4 E 3 2 - A E 1 D - 5 6 F D E 7 7 9 1 5 A 9 } " > < a 1 6 : c r e a t i o n I d   x m l n s : a 1 6 = " h t t p : / / s c h e m a s . m i c r o s o f t . c o m / o f f i c e / d r a w i n g / 2 0 1 0 / m a i n "   i d = " { 9 7 5 F 8 1 A 0 - 4 D 6 E - 4 5 8 3 - 9 A 7 D - 1 4 B F 8 5 E 7 A C 7 7 } " / > < / a : e x t > < / a : e x t L s t > < / p : c N v P r > < p : c N v S p P r > < a : s p L o c k s   n o G r p = " t r u e " / > < / p : c N v S p P r > < p : n v P r > < p : p h   i d x = " 3 "   t y p e = " p i c " / > < / p : n v P r > < / p : n v S p P r > < p : s p P r > < a : x f r m   r o t = " 0 " > < a : o f f   x = " 4 6 3 5 5 0 0 "   y = " 1 7 3 3 5 5 0 " / > < a : e x t   c x = " 2 0 9 5 5 0 0 "   c y = " 2 1 9 0 7 5 0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6 "   n a m e = " P i c t u r e   P l a c e h o l d e r   2 " > < a : e x t L s t > < a : e x t   u r i = " { 1 E 2 A 7 8 D 5 - 5 8 D A - 4 5 E 2 - 8 1 7 F - E 3 F 6 8 7 9 7 A C 1 8 } " > < a 1 6 : c r e a t i o n I d   x m l n s : a 1 6 = " h t t p : / / s c h e m a s . m i c r o s o f t . c o m / o f f i c e / d r a w i n g / 2 0 1 0 / m a i n "   i d = " { 9 D 8 C E 3 5 7 - 3 2 C 7 - 4 9 8 B - 8 9 1 C - 6 1 4 E F A D F E 8 1 8 } " / > < / a : e x t > < / a : e x t L s t > < / p : c N v P r > < p : c N v S p P r > < a : s p L o c k s   n o G r p = " t r u e " / > < / p : c N v S p P r > < p : n v P r > < p : p h   i d x = " 4 "   t y p e = " p i c " / > < / p : n v P r > < / p : n v S p P r > < p : s p P r > < a : x f r m   r o t = " 0 " > < a : o f f   x = " 6 8 0 0 8 5 0 "   y = " 1 7 3 3 5 5 0 " / > < a : e x t   c x = " 2 0 9 5 5 0 0 "   c y = " 2 1 9 0 7 5 0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7 "   n a m e = " S l i d e   N u m b e r   P l a c e h o l d e r   4 " > < a : e x t L s t > < a : e x t   u r i = " { F B 8 6 A A 6 E - C 4 A C - 4 6 3 E - A 9 D B - 9 A B E F 6 1 6 8 3 6 6 } " > < a 1 6 : c r e a t i o n I d   x m l n s : a 1 6 = " h t t p : / / s c h e m a s . m i c r o s o f t . c o m / o f f i c e / d r a w i n g / 2 0 1 0 / m a i n "   i d = " { 9 8 0 C 7 4 D D - 5 D 5 F - 4 8 A E - B 8 8 5 - C A E 2 2 4 8 5 B E 6 1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8 "   n a m e = " F o o t e r   P l a c e h o l d e r   3 " > < a : e x t L s t > < a : e x t   u r i = " { 0 0 5 9 B D F 8 - 4 D A 8 - 4 A 2 2 - B 4 0 8 - 8 8 9 5 3 D 8 A A 1 C 3 } " > < a 1 6 : c r e a t i o n I d   x m l n s : a 1 6 = " h t t p : / / s c h e m a s . m i c r o s o f t . c o m / o f f i c e / d r a w i n g / 2 0 1 0 / m a i n "   i d = " { 4 A C D A 6 6 3 - 6 5 5 0 - 4 7 4 7 - 8 A 7 F - A B 5 9 2 3 6 8 B B 7 8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9 "   n a m e = " D a t e   P l a c e h o l d e r   1 " > < a : e x t L s t > < a : e x t   u r i = " { 2 1 7 8 B 6 5 0 - 8 C A F - 4 1 8 8 - B 3 1 F - 6 D 9 3 9 6 B 4 7 0 4 2 } " > < a 1 6 : c r e a t i o n I d   x m l n s : a 1 6 = " h t t p : / / s c h e m a s . m i c r o s o f t . c o m / o f f i c e / d r a w i n g / 2 0 1 0 / m a i n "   i d = " { 1 A 9 4 D F 7 F - B D F 1 - 4 8 1 D - 8 1 3 7 - E E 8 E B 4 7 B 9 4 F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2 " / > < / p : c u s t D a t a L s t > < p : e x t L s t > < p : e x t   u r i = " { D 5 7 8 D 4 2 E - 6 4 1 2 - 4 B 0 6 - 8 D 1 9 - E 7 E A 9 8 A 0 E A F E } " > < p 1 4 : c r e a t i o n I d   x m l n s : p 1 4 = " h t t p : / / s c h e m a s . m i c r o s o f t . c o m / o f f i c e / p o w e r p o i n t / 2 0 1 0 / m a i n "   v a l = " 1 6 1 9 0 7 3 4 8 0 5 1 8 " / > < / p : e x t > < / p : e x t L s t > < / p : c S l d > < p : c l r M a p O v r > < a : m a s t e r C l r M a p p i n g / > < / p : c l r M a p O v r > < / p : s l d L a y o u t >
</file>

<file path=ppt/slideLayouts/slideLayout2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" > < p : c S l d   n a m e = " T i t l e   a n d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6 B A B 7 0 8 A - 8 8 6 F - 4 8 0 4 - 9 D 3 A - B E A 1 E 6 0 B 0 9 D 8 } " > < a 1 6 : c r e a t i o n I d   x m l n s : a 1 6 = " h t t p : / / s c h e m a s . m i c r o s o f t . c o m / o f f i c e / d r a w i n g / 2 0 1 0 / m a i n "   i d = " { 7 B 4 6 5 8 4 7 - F 8 3 F - 4 7 B F - B 1 6 9 - 7 C 4 A F 4 D B 7 0 8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F 6 7 C 9 4 2 3 - 8 6 1 6 - 4 8 C F - A 9 7 7 - 0 9 6 2 D 0 F B 9 A 8 B } " > < a 1 6 : c r e a t i o n I d   x m l n s : a 1 6 = " h t t p : / / s c h e m a s . m i c r o s o f t . c o m / o f f i c e / d r a w i n g / 2 0 1 0 / m a i n "   i d = " { 7 E E 1 7 F 2 4 - 8 D 7 3 - 4 A 4 9 - B 5 0 3 - F E 9 0 1 9 7 E F F 6 6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S l i d e   N u m b e r   P l a c e h o l d e r   4 " > < a : e x t L s t > < a : e x t   u r i = " { 6 D 0 0 8 A E C - A 3 1 5 - 4 E 9 C - 9 D 9 A - 2 A A B 2 B 3 7 1 0 D F } " > < a 1 6 : c r e a t i o n I d   x m l n s : a 1 6 = " h t t p : / / s c h e m a s . m i c r o s o f t . c o m / o f f i c e / d r a w i n g / 2 0 1 0 / m a i n "   i d = " { 0 0 6 9 8 3 F B - B B 7 B - 4 5 5 A - B 7 7 9 - 5 E 9 5 2 E E 2 6 7 2 6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5 "   n a m e = " F o o t e r   P l a c e h o l d e r   3 " > < a : e x t L s t > < a : e x t   u r i = " { C 0 8 8 7 A B 6 - 6 D D 2 - 4 7 0 4 - A 4 3 B - 1 9 E A F 9 C A A 3 9 6 } " > < a 1 6 : c r e a t i o n I d   x m l n s : a 1 6 = " h t t p : / / s c h e m a s . m i c r o s o f t . c o m / o f f i c e / d r a w i n g / 2 0 1 0 / m a i n "   i d = " { C 4 5 9 6 8 9 2 - 2 E 2 7 - 4 1 F 6 - A 0 7 2 - 1 4 0 9 A 5 E 5 6 6 B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6 "   n a m e = " D a t e   P l a c e h o l d e r   1 " > < a : e x t L s t > < a : e x t   u r i = " { 9 5 1 2 5 2 7 E - 0 1 7 9 - 4 D 4 A - 8 A 3 2 - 6 2 C 2 0 1 0 8 A 1 3 0 } " > < a 1 6 : c r e a t i o n I d   x m l n s : a 1 6 = " h t t p : / / s c h e m a s . m i c r o s o f t . c o m / o f f i c e / d r a w i n g / 2 0 1 0 / m a i n "   i d = " { 5 6 D A 1 D 0 1 - 1 4 6 0 - 4 8 F F - 8 5 0 5 - F 8 9 B 2 7 3 2 D 7 3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D 1 0 C D F C A - A D A 1 - 4 2 C 4 - 9 0 2 E - C 0 0 D C A 1 0 2 6 6 6 } " > < p 1 4 : c r e a t i o n I d   x m l n s : p 1 4 = " h t t p : / / s c h e m a s . m i c r o s o f t . c o m / o f f i c e / p o w e r p o i n t / 2 0 1 0 / m a i n "   v a l = " 1 6 1 9 0 7 3 4 8 0 4 9 6 " / > < / p : e x t > < / p : e x t L s t > < / p : c S l d > < p : c l r M a p O v r > < a : m a s t e r C l r M a p p i n g / > < / p : c l r M a p O v r > < / p : s l d L a y o u t >
</file>

<file path=ppt/slideLayouts/slideLayout3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s e c H e a d " > < p : c S l d   n a m e = " S e c t i o n   H e a d e r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e x t   P l a c e h o l d e r   2 " > < a : e x t L s t > < a : e x t   u r i = " { E F 2 0 7 8 3 E - E 1 A 9 - 4 E F 7 - A 3 C 0 - D 4 8 A 7 1 0 D E 3 A 7 } " > < a 1 6 : c r e a t i o n I d   x m l n s : a 1 6 = " h t t p : / / s c h e m a s . m i c r o s o f t . c o m / o f f i c e / d r a w i n g / 2 0 1 0 / m a i n "   i d = " { 0 4 A E C 1 1 6 - 2 2 B 0 - 4 2 0 2 - 9 F 6 2 - D D 2 A 9 0 7 A 1 9 F 7 } " / > < / a : e x t > < / a : e x t L s t > < / p : c N v P r > < p : c N v S p P r > < a : s p L o c k s   n o G r p = " t r u e " / > < / p : c N v S p P r > < p : n v P r > < p : p h   t y p e = " b o d y " / > < / p : n v P r > < / p : n v S p P r > < p : s p P r > < a : x f r m   r o t = " 0 " > < a : o f f   x = " 7 6 2 0 0 0 "   y = " 2 1 9 2 0 5 9 " / > < a : e x t   c x = " 7 6 2 0 0 0 0 "   c y = " 5 1 1 8 1 2 " / > < / a : x f r m > < a : p r s t G e o m   p r s t = " r e c t " > < a : a v L s t / > < / a : p r s t G e o m > < / p : s p P r > < p : t x B o d y > < a : b o d y P r   a n c h o r = " b "   r t l C o l = " 0 "   v e r t = " h o r z " > < a : n o r m A u t o f i t / > < / a : b o d y P r > < a : l s t S t y l e > < a : l v l 1 p P r   i n d e n t = " 0 "   l v l = " 0 "   m a r L = " 0 " > < a : l n S p c > < a : s p c P c t   v a l = " 1 0 0 0 0 0 " / > < / a : l n S p c > < a : b u N o n e / > < a : d e f R P r   b = " 0 "   d i r t y = " 0 "   i = " 0 "   l a n g = " e n - U S "   s z = " 1 4 0 0 " > < a : s o l i d F i l l > < a : s c h e m e C l r   v a l = " a c c e n t 1 " / > < / a : s o l i d F i l l > < a : l a t i n   t y p e f a c e = " + m n - l t " / > < / a : d e f R P r > < / a : l v l 1 p P r > < a : l v l 2 p P r   i n d e n t = " 0 "   l v l = " 1 "   m a r L = " 4 5 7 2 0 0 " > < a : b u N o n e / > < a : d e f R P r   d i r t y = " 0 "   l a n g = " e n - U S "   s z = " 1 8 0 0 " > < a : s o l i d F i l l > < a : s c h e m e C l r   v a l = " t x 1 " > < a : t i n t   v a l = " 7 5 0 0 0 " / > < / a : s c h e m e C l r > < / a : s o l i d F i l l > < / a : d e f R P r > < / a : l v l 2 p P r > < a : l v l 3 p P r   i n d e n t = " 0 "   l v l = " 2 "   m a r L = " 9 1 4 4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3 p P r > < a : l v l 4 p P r   i n d e n t = " 0 "   l v l = " 3 "   m a r L = " 1 3 7 1 6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4 p P r > < a : l v l 5 p P r   i n d e n t = " 0 "   l v l = " 4 "   m a r L = " 1 8 2 8 8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5 p P r > < a : l v l 6 p P r   i n d e n t = " 0 "   l v l = " 5 "   m a r L = " 2 2 8 6 0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6 p P r > < a : l v l 7 p P r   i n d e n t = " 0 "   l v l = " 6 "   m a r L = " 2 7 4 3 2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7 p P r > < a : l v l 8 p P r   i n d e n t = " 0 "   l v l = " 7 "   m a r L = " 3 2 0 0 4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8 p P r > < a : l v l 9 p P r   i n d e n t = " 0 "   l v l = " 8 "   m a r L = " 3 6 5 7 6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h i d d e n = " f a l s e "   i d = " 3 "   n a m e = " T i t l e   1 " > < a : e x t L s t > < a : e x t   u r i = " { 3 1 5 B 5 D 6 D - 3 1 3 2 - 4 8 0 E - 9 E 0 0 - C A 7 1 0 E A C 6 E 8 4 } " > < a 1 6 : c r e a t i o n I d   x m l n s : a 1 6 = " h t t p : / / s c h e m a s . m i c r o s o f t . c o m / o f f i c e / d r a w i n g / 2 0 1 0 / m a i n "   i d = " { 0 C 7 D 5 0 C 6 - B D 9 C - 4 A 8 3 - 8 9 3 6 - 5 A 4 7 5 F 0 E 7 D F A } " / > < / a : e x t > < / a : e x t L s t > < / p : c N v P r > < p : c N v S p P r > < a : s p L o c k s   n o G r p = " t r u e " / > < / p : c N v S p P r > < p : n v P r > < p : p h   i d x = " 1 "   t y p e = " t i t l e " / > < / p : n v P r > < / p : n v S p P r > < p : s p P r > < a : x f r m   r o t = " 0 " > < a : o f f   x = " 7 6 2 0 0 0 "   y = " 2 7 3 5 6 6 2 " / > < a : e x t   c x = " 7 6 2 0 0 0 0 "   c y = " 8 8 2 2 6 3 " / > < / a : x f r m > < a : p r s t G e o m   p r s t = " r e c t " > < a : a v L s t / > < / a : p r s t G e o m > < / p : s p P r > < p : t x B o d y > < a : b o d y P r   a n c h o r = " t "   r t l C o l = " 0 "   v e r t = " h o r z " / > < a : l s t S t y l e > < a : l v l 1 p P r   l v l = " 0 " > < a : d e f R P r   d i r t y = " 0 "   l a n g = " e n - U S "   s z = " 4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4 "   n a m e = " S l i d e   N u m b e r   P l a c e h o l d e r   5 " > < a : e x t L s t > < a : e x t   u r i = " { 7 F 5 7 B B 5 5 - F 8 9 1 - 4 0 E 9 - 8 F A B - 1 D 6 5 B 7 7 E 2 3 C C } " > < a 1 6 : c r e a t i o n I d   x m l n s : a 1 6 = " h t t p : / / s c h e m a s . m i c r o s o f t . c o m / o f f i c e / d r a w i n g / 2 0 1 0 / m a i n "   i d = " { 4 8 1 D D 2 E 3 - F F 2 1 - 4 8 6 A - 8 1 0 D - 6 0 0 8 A 1 C 5 8 A 7 4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2 8 7 F 9 C A 5 - A 9 6 8 - 4 9 6 9 - B 6 5 9 - 1 B 4 5 F 6 5 2 E 9 6 3 } " > < a 1 6 : c r e a t i o n I d   x m l n s : a 1 6 = " h t t p : / / s c h e m a s . m i c r o s o f t . c o m / o f f i c e / d r a w i n g / 2 0 1 0 / m a i n "   i d = " { 3 B 8 D 6 5 8 7 - 3 4 8 B - 4 0 5 A - A 4 6 7 - C 2 B D 1 0 5 0 A 1 8 1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6 "   n a m e = " D a t e   P l a c e h o l d e r   3 " > < a : e x t L s t > < a : e x t   u r i = " { 7 6 A 0 4 C 6 D - 5 A 4 8 - 4 C 3 5 - 8 0 E 8 - A 9 6 6 0 2 B 9 0 B 4 E } " > < a 1 6 : c r e a t i o n I d   x m l n s : a 1 6 = " h t t p : / / s c h e m a s . m i c r o s o f t . c o m / o f f i c e / d r a w i n g / 2 0 1 0 / m a i n "   i d = " { 4 C 1 C 7 3 3 4 - B 5 E 0 - 4 9 6 7 - 9 2 1 C - 2 7 1 6 8 6 D 3 D 1 E 9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C 0 0 5 0 2 8 D - 8 9 B 6 - 4 4 A E - 9 4 8 A - D 4 E 5 F 7 B 4 6 2 B A } " > < p 1 4 : c r e a t i o n I d   x m l n s : p 1 4 = " h t t p : / / s c h e m a s . m i c r o s o f t . c o m / o f f i c e / p o w e r p o i n t / 2 0 1 0 / m a i n "   v a l = " 1 6 1 9 0 7 3 4 8 0 4 9 8 " / > < / p : e x t > < / p : e x t L s t > < / p : c S l d > < p : c l r M a p O v r > < a : m a s t e r C l r M a p p i n g / > < / p : c l r M a p O v r > < / p : s l d L a y o u t >
</file>

<file path=ppt/slideLayouts/slideLayout4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O b j " > < p : c S l d   n a m e = " T w o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F 2 0 1 9 2 8 1 - F B F 9 - 4 D 0 9 - A 5 9 4 - 2 F 3 A 8 8 F E 2 A 2 1 } " > < a 1 6 : c r e a t i o n I d   x m l n s : a 1 6 = " h t t p : / / s c h e m a s . m i c r o s o f t . c o m / o f f i c e / d r a w i n g / 2 0 1 0 / m a i n "   i d = " { 9 C C C 8 3 C 5 - 4 6 F F - 4 C 6 5 - 8 5 2 7 - 0 E 2 2 C 4 3 8 1 9 9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E D 9 1 1 1 5 B - 1 B A 1 - 4 C E 7 - 9 B 7 D - C E 1 4 1 3 0 B B 7 6 A } " > < a 1 6 : c r e a t i o n I d   x m l n s : a 1 6 = " h t t p : / / s c h e m a s . m i c r o s o f t . c o m / o f f i c e / d r a w i n g / 2 0 1 0 / m a i n "   i d = " { 6 5 9 9 2 4 5 7 - F 0 0 2 - 4 8 8 C - B 2 4 6 - 8 3 2 E 8 B A 1 8 3 9 3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7 6 2 0 0 0 "   y = " 1 4 0 3 3 5 2 " / > < a : e x t   c x = " 3 6 1 9 5 0 0 "   c y = " 3 0 6 9 0 5 0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C o n t e n t   P l a c e h o l d e r   2 " > < a : e x t L s t > < a : e x t   u r i = " { E F 6 B 6 D 1 E - 4 A 8 5 - 4 F E 4 - 9 F 6 9 - 8 C 3 3 C 9 8 8 C 2 0 B } " > < a 1 6 : c r e a t i o n I d   x m l n s : a 1 6 = " h t t p : / / s c h e m a s . m i c r o s o f t . c o m / o f f i c e / d r a w i n g / 2 0 1 0 / m a i n "   i d = " { D 5 8 D F A 6 0 - 6 E F 3 - 4 7 D 7 - 8 E 8 F - 4 1 E C 1 4 9 B 3 9 4 D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4 7 5 2 9 7 5 "   y = " 1 4 0 3 3 5 2 " / > < a : e x t   c x = " 3 6 1 9 5 0 0 "   c y = " 3 0 6 9 0 5 0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S l i d e   N u m b e r   P l a c e h o l d e r   6 " > < a : e x t L s t > < a : e x t   u r i = " { 7 A 7 B D 4 5 3 - 6 6 3 2 - 4 1 5 3 - A 1 3 B - 9 8 3 E 9 F A C F C E A } " > < a 1 6 : c r e a t i o n I d   x m l n s : a 1 6 = " h t t p : / / s c h e m a s . m i c r o s o f t . c o m / o f f i c e / d r a w i n g / 2 0 1 0 / m a i n "   i d = " { 5 2 F 4 B 9 8 7 - 3 2 0 0 - 4 7 9 A - 8 E C D - C 4 F B 8 2 4 9 7 A 9 9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4 B 0 4 D 1 E 1 - 5 0 F 3 - 4 D E 2 - A F 9 E - 6 9 9 F F D 9 5 F B E E } " > < a 1 6 : c r e a t i o n I d   x m l n s : a 1 6 = " h t t p : / / s c h e m a s . m i c r o s o f t . c o m / o f f i c e / d r a w i n g / 2 0 1 0 / m a i n "   i d = " { 4 C C 5 9 B 7 A - 0 2 4 F - 4 5 C 2 - 9 E D E - F 0 0 B B D A 0 A 1 2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7 "   n a m e = " D a t e   P l a c e h o l d e r   4 " > < a : e x t L s t > < a : e x t   u r i = " { 7 C 7 8 3 4 3 C - C 0 1 0 - 4 A 5 1 - 8 1 1 6 - 9 8 E 6 A 3 2 B 2 F A A } " > < a 1 6 : c r e a t i o n I d   x m l n s : a 1 6 = " h t t p : / / s c h e m a s . m i c r o s o f t . c o m / o f f i c e / d r a w i n g / 2 0 1 0 / m a i n "   i d = " { B 3 E 1 E 2 F B - D 7 9 E - 4 F B 8 - A D F 2 - E 0 6 F B 4 8 8 9 D 8 6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3 E F 9 6 3 E D - 5 5 F F - 4 4 6 9 - A 0 D C - 2 8 5 F 7 8 4 9 3 F D 4 } " > < p 1 4 : c r e a t i o n I d   x m l n s : p 1 4 = " h t t p : / / s c h e m a s . m i c r o s o f t . c o m / o f f i c e / p o w e r p o i n t / 2 0 1 0 / m a i n "   v a l = " 1 6 1 9 0 7 3 4 8 0 5 0 0 " / > < / p : e x t > < / p : e x t L s t > < / p : c S l d > < p : c l r M a p O v r > < a : m a s t e r C l r M a p p i n g / > < / p : c l r M a p O v r > < / p : s l d L a y o u t >
</file>

<file path=ppt/slideLayouts/slideLayout5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T x T w o O b j " > < p : c S l d   n a m e = " C o m p a r i s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e x t   P l a c e h o l d e r   2 " > < a : e x t L s t > < a : e x t   u r i = " { B E E F 5 C E 6 - 3 3 D C - 4 A C 5 - B 5 6 9 - 1 1 4 F E 9 E F E 0 C C } " > < a 1 6 : c r e a t i o n I d   x m l n s : a 1 6 = " h t t p : / / s c h e m a s . m i c r o s o f t . c o m / o f f i c e / d r a w i n g / 2 0 1 0 / m a i n "   i d = " { 9 2 B 1 9 1 E 2 - 8 9 F 3 - 4 F F B - B 3 F 5 - E 9 9 0 F 1 4 F C 2 B E } " / > < / a : e x t > < / a : e x t L s t > < / p : c N v P r > < p : c N v S p P r > < a : s p L o c k s   n o G r p = " t r u e " / > < / p : c N v S p P r > < p : n v P r > < p : p h   t y p e = " b o d y " / > < / p : n v P r > < / p : n v S p P r > < p : s p P r > < a : x f r m   r o t = " 0 " > < a : o f f   x = " 7 6 2 0 0 0 "   y = " 1 4 0 0 1 7 5 " / > < a : e x t   c x = " 3 6 1 9 5 0 0 "   c y = " 5 4 0 6 4 4 " / > < / a : x f r m > < a : p r s t G e o m   p r s t = " r e c t " > < a : a v L s t / > < / a : p r s t G e o m > < / p : s p P r > < p : t x B o d y > < a : b o d y P r   a n c h o r = " c t r "   r t l C o l = " 0 "   v e r t = " h o r z " > < a : n o r m A u t o f i t   f o n t S c a l e = " 1 0 0 0 0 0 "   l n S p c R e d u c t i o n = " 0 " / > < / a : b o d y P r > < a : l s t S t y l e > < a : l v l 1 p P r   i n d e n t = " 0 "   l v l = " 0 "   m a r L = " 0 " > < a : b u N o n e / > < a : d e f R P r   b = " 0 "   c a p = " n o n e "   d i r t y = " 0 "   i = " 0 "   l a n g = " e n - U S "   s z = " 1 6 0 0 " > < a : s o l i d F i l l > < a : s c h e m e C l r   v a l = " a c c e n t 1 " / > < / a : s o l i d F i l l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3 "   n a m e = " T e x t   P l a c e h o l d e r   4 " > < a : e x t L s t > < a : e x t   u r i = " { 4 B C C 0 3 C B - 4 5 5 3 - 4 A 2 F - B 1 F D - 1 6 B E D 3 9 6 5 1 D 1 } " > < a 1 6 : c r e a t i o n I d   x m l n s : a 1 6 = " h t t p : / / s c h e m a s . m i c r o s o f t . c o m / o f f i c e / d r a w i n g / 2 0 1 0 / m a i n "   i d = " { F 5 7 2 0 1 2 A - 7 6 B 8 - 4 9 2 0 - 9 F 7 B - 1 0 A 0 F F C 2 1 F A E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4 7 5 4 7 1 7 "   y = " 1 4 0 0 1 7 5 " / > < a : e x t   c x = " 3 6 1 9 5 0 0 "   c y = " 5 4 0 6 4 4 " / > < / a : x f r m > < a : p r s t G e o m   p r s t = " r e c t " > < a : a v L s t / > < / a : p r s t G e o m > < / p : s p P r > < p : t x B o d y > < a : b o d y P r   a n c h o r = " c t r "   r t l C o l = " 0 "   v e r t = " h o r z " > < a : n o r m A u t o f i t   f o n t S c a l e = " 1 0 0 0 0 0 "   l n S p c R e d u c t i o n = " 0 " / > < / a : b o d y P r > < a : l s t S t y l e > < a : l v l 1 p P r   i n d e n t = " 0 "   l v l = " 0 "   m a r L = " 0 " > < a : b u N o n e / > < a : d e f R P r   b = " 0 "   c a p = " n o n e "   d i r t y = " 0 "   i = " 0 "   l a n g = " e n - U S "   s z = " 1 6 0 0 " > < a : s o l i d F i l l > < a : s c h e m e C l r   v a l = " a c c e n t 1 " / > < / a : s o l i d F i l l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4 "   n a m e = " C o n t e n t   P l a c e h o l d e r   2 " > < a : e x t L s t > < a : e x t   u r i = " { 2 F 2 7 1 C D D - 1 6 D 8 - 4 F D 0 - 8 6 8 D - A B 7 7 B 8 2 7 9 4 9 F } " > < a 1 6 : c r e a t i o n I d   x m l n s : a 1 6 = " h t t p : / / s c h e m a s . m i c r o s o f t . c o m / o f f i c e / d r a w i n g / 2 0 1 0 / m a i n "   i d = " { E 6 B 3 0 9 A 0 - 9 C 3 9 - 4 A 9 F - 8 E A A - 2 7 3 F 6 1 2 C 2 D 3 6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7 6 2 0 0 0 "   y = " 1 9 6 1 5 3 7 " / > < a : e x t   c x = " 3 6 1 9 5 0 0 "   c y = " 2 5 1 0 8 6 5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T i t l e   1 " > < a : e x t L s t > < a : e x t   u r i = " { 3 5 5 E 0 A 4 B - 3 C E E - 4 6 3 2 - 9 F D 3 - 9 2 9 3 2 7 5 0 4 4 6 2 } " > < a 1 6 : c r e a t i o n I d   x m l n s : a 1 6 = " h t t p : / / s c h e m a s . m i c r o s o f t . c o m / o f f i c e / d r a w i n g / 2 0 1 0 / m a i n "   i d = " { A C 7 C 0 4 F 6 - 7 0 4 8 - 4 3 E 7 - 9 5 1 B - 9 9 F 2 C 8 C 1 4 A 6 F } " / > < / a : e x t > < / a : e x t L s t > < / p : c N v P r > < p : c N v S p P r > < a : s p L o c k s   n o G r p = " t r u e " / > < / p : c N v S p P r > < p : n v P r > < p : p h   i d x = " 3 "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6 "   n a m e = " C o n t e n t   P l a c e h o l d e r   2 " > < a : e x t L s t > < a : e x t   u r i = " { E A C 9 9 6 B 3 - 2 E D 2 - 4 8 9 A - 9 B 9 3 - C 7 E 3 4 7 6 4 0 A 3 9 } " > < a 1 6 : c r e a t i o n I d   x m l n s : a 1 6 = " h t t p : / / s c h e m a s . m i c r o s o f t . c o m / o f f i c e / d r a w i n g / 2 0 1 0 / m a i n "   i d = " { 4 4 0 D 3 1 1 2 - 4 3 6 D - 4 F 0 3 - 9 0 5 B - 9 7 F D 8 D 4 F 4 C F C } " / > < / a : e x t > < / a : e x t L s t > < / p : c N v P r > < p : c N v S p P r > < a : s p L o c k s   n o G r p = " t r u e " / > < / p : c N v S p P r > < p : n v P r > < p : p h   i d x = " 4 " / > < / p : n v P r > < / p : n v S p P r > < p : s p P r > < a : x f r m   r o t = " 0 " > < a : o f f   x = " 4 7 5 1 4 4 3 "   y = " 1 9 6 1 5 3 7 " / > < a : e x t   c x = " 3 6 1 9 5 0 0 "   c y = " 2 5 1 0 8 6 5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D a t e   P l a c e h o l d e r   4 " > < a : e x t L s t > < a : e x t   u r i = " { 2 9 2 6 9 6 0 6 - 7 3 9 9 - 4 6 9 D - B 7 4 B - A C A A 9 6 E 6 7 1 C 6 } " > < a 1 6 : c r e a t i o n I d   x m l n s : a 1 6 = " h t t p : / / s c h e m a s . m i c r o s o f t . c o m / o f f i c e / d r a w i n g / 2 0 1 0 / m a i n "   i d = " { D C 2 4 7 4 3 D - B 2 B C - 4 4 C A - 8 9 0 7 - D 0 8 9 D 8 1 0 C A 0 7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p : s p > < p : n v S p P r > < p : c N v P r   i d = " 8 "   n a m e = " F o o t e r   P l a c e h o l d e r   5 " > < a : e x t L s t > < a : e x t   u r i = " { E C 9 D 3 A A 0 - 6 A 3 8 - 4 B 5 3 - 8 7 8 7 - 4 1 4 F B B 2 D F 8 6 6 } " > < a 1 6 : c r e a t i o n I d   x m l n s : a 1 6 = " h t t p : / / s c h e m a s . m i c r o s o f t . c o m / o f f i c e / d r a w i n g / 2 0 1 0 / m a i n "   i d = " { A 4 C 8 7 A 1 4 - A D 0 0 - 4 A 2 5 - 8 4 C F - 5 8 1 A 0 1 8 A 9 F B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9 "   n a m e = " S l i d e   N u m b e r   P l a c e h o l d e r   6 " > < a : e x t L s t > < a : e x t   u r i = " { 2 C E 3 D 5 7 3 - 0 5 F 9 - 4 0 E 0 - 9 B 4 E - B 4 D E A 7 6 B 2 7 F D } " > < a 1 6 : c r e a t i o n I d   x m l n s : a 1 6 = " h t t p : / / s c h e m a s . m i c r o s o f t . c o m / o f f i c e / d r a w i n g / 2 0 1 0 / m a i n "   i d = " { 6 D 2 E B 0 E 2 - 9 A 1 E - 4 2 C 5 - B F 8 D - 1 2 6 A 3 1 C D 8 C 3 E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/ p : s p T r e e > < p : e x t L s t > < p : e x t   u r i = " { 9 7 2 B E 2 6 E - F 5 3 8 - 4 2 2 8 - A 6 8 9 - 7 7 7 3 E F A 2 A 0 7 9 } " > < p 1 4 : c r e a t i o n I d   x m l n s : p 1 4 = " h t t p : / / s c h e m a s . m i c r o s o f t . c o m / o f f i c e / p o w e r p o i n t / 2 0 1 0 / m a i n "   v a l = " 1 6 1 9 0 7 3 4 8 0 5 0 3 " / > < / p : e x t > < / p : e x t L s t > < / p : c S l d > < p : c l r M a p O v r > < a : m a s t e r C l r M a p p i n g / > < / p : c l r M a p O v r > < / p : s l d L a y o u t >
</file>

<file path=ppt/slideLayouts/slideLayout6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O n l y " > < p : c S l d   n a m e = " T i t l e   O n l y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C C 5 5 A 0 0 E - 1 D F 8 - 4 2 8 9 - A 0 E 6 - A 0 9 B D E A 9 0 E 2 5 } " > < a 1 6 : c r e a t i o n I d   x m l n s : a 1 6 = " h t t p : / / s c h e m a s . m i c r o s o f t . c o m / o f f i c e / d r a w i n g / 2 0 1 0 / m a i n "   i d = " { 1 1 C A F A 8 3 - 2 E 3 1 - 4 8 5 6 - 9 E 6 6 - 1 A 1 1 F D A 4 1 0 B 2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7 6 2 0 0 0 "   y = " 1 9 1 4 5 2 5 " / > < a : e x t   c x = " 7 6 2 0 0 0 0 "   c y = " 8 5 7 2 5 0 " / > < / a : x f r m > < / p : s p P r > < p : t x B o d y > < a : b o d y P r   a n c h o r = " c t r "   r t l C o l = " 0 "   v e r t = " h o r z " / > < a : l s t S t y l e > < a : l v l 1 p P r   a l g n = " c t r "   l v l = " 0 " > < a : d e f R P r   d i r t y = " 0 "   l a n g = " e n - U S "   s z = " 3 6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S l i d e   N u m b e r   P l a c e h o l d e r   3 " > < a : e x t L s t > < a : e x t   u r i = " { B 2 2 E 2 B 3 0 - D 1 F 2 - 4 7 D 7 - 8 B 8 9 - 8 8 E A B 8 A 7 5 0 3 0 } " > < a 1 6 : c r e a t i o n I d   x m l n s : a 1 6 = " h t t p : / / s c h e m a s . m i c r o s o f t . c o m / o f f i c e / d r a w i n g / 2 0 1 0 / m a i n "   i d = " { 2 4 0 B 9 4 B 2 - F 6 2 B - 4 3 E B - B 0 F 0 - C 9 5 2 9 0 8 6 2 9 C F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4 "   n a m e = " F o o t e r   P l a c e h o l d e r   2 " > < a : e x t L s t > < a : e x t   u r i = " { 3 B 2 9 4 1 A A - 0 8 9 3 - 4 0 6 8 - A E 1 7 - 5 D 6 2 0 E D 9 0 8 A B } " > < a 1 6 : c r e a t i o n I d   x m l n s : a 1 6 = " h t t p : / / s c h e m a s . m i c r o s o f t . c o m / o f f i c e / d r a w i n g / 2 0 1 0 / m a i n "   i d = " { 7 6 8 A 4 6 8 C - 7 C 6 1 - 4 6 1 7 - B 5 4 A - 6 5 E 5 A 4 A A 6 D 4 B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5 "   n a m e = " D a t e   P l a c e h o l d e r   1 " > < a : e x t L s t > < a : e x t   u r i = " { D 0 A E E 0 9 2 - C D 3 1 - 4 9 3 7 - 8 3 0 9 - 3 6 5 1 D F C C 6 5 4 3 } " > < a 1 6 : c r e a t i o n I d   x m l n s : a 1 6 = " h t t p : / / s c h e m a s . m i c r o s o f t . c o m / o f f i c e / d r a w i n g / 2 0 1 0 / m a i n "   i d = " { 3 C 5 A 0 4 1 1 - B 9 9 0 - 4 7 0 6 - 8 E F 6 - F 0 5 2 6 6 E 0 7 C D 8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C B 1 9 2 E F 9 - 5 0 7 7 - 4 C 4 A - A 5 8 3 - 2 B E A C 6 9 8 E F E C } " > < p 1 4 : c r e a t i o n I d   x m l n s : p 1 4 = " h t t p : / / s c h e m a s . m i c r o s o f t . c o m / o f f i c e / p o w e r p o i n t / 2 0 1 0 / m a i n "   v a l = " 1 6 1 9 0 7 3 4 8 0 5 0 5 " / > < / p : e x t > < / p : e x t L s t > < / p : c S l d > < p : c l r M a p O v r > < a : m a s t e r C l r M a p p i n g / > < / p : c l r M a p O v r > < / p : s l d L a y o u t >
</file>

<file path=ppt/slideLayouts/slideLayout7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b l a n k " > < p : c S l d   n a m e = " B l a n k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S l i d e   N u m b e r   P l a c e h o l d e r   3 " > < a : e x t L s t > < a : e x t   u r i = " { 0 E F 9 7 7 7 4 - 5 6 F 5 - 4 8 7 8 - B F A B - A B 5 F 0 D 8 7 8 B F E } " > < a 1 6 : c r e a t i o n I d   x m l n s : a 1 6 = " h t t p : / / s c h e m a s . m i c r o s o f t . c o m / o f f i c e / d r a w i n g / 2 0 1 0 / m a i n "   i d = " { D D F 2 2 E D 0 - 6 3 B 5 - 4 F 1 7 - A 9 2 C - A 2 9 F E F B C 0 E 7 7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3 "   n a m e = " F o o t e r   P l a c e h o l d e r   2 " > < a : e x t L s t > < a : e x t   u r i = " { C F 9 D 1 6 0 B - 8 2 9 A - 4 8 F 3 - A 4 A 2 - 2 B A E 6 F E 6 8 2 F 1 } " > < a 1 6 : c r e a t i o n I d   x m l n s : a 1 6 = " h t t p : / / s c h e m a s . m i c r o s o f t . c o m / o f f i c e / d r a w i n g / 2 0 1 0 / m a i n "   i d = " { 5 B D F 4 B F 4 - E 2 0 B - 4 2 7 7 - 8 5 E F - 9 F 5 F 5 4 0 C 0 6 6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4 "   n a m e = " D a t e   P l a c e h o l d e r   1 " > < a : e x t L s t > < a : e x t   u r i = " { 9 E 3 8 F E 0 A - C C 1 4 - 4 3 F 5 - 9 D F 2 - F D 4 0 C 6 F 8 B 7 B 3 } " > < a 1 6 : c r e a t i o n I d   x m l n s : a 1 6 = " h t t p : / / s c h e m a s . m i c r o s o f t . c o m / o f f i c e / d r a w i n g / 2 0 1 0 / m a i n "   i d = " { 4 9 4 6 D E 5 4 - C E F 8 - 4 D 9 D - B 5 1 7 - 9 8 7 F 1 0 F F 3 F B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7 0 0 3 2 5 F C - 8 9 2 1 - 4 0 C 7 - 9 F F C - 4 E 3 C F C 8 0 3 1 4 B } " > < p 1 4 : c r e a t i o n I d   x m l n s : p 1 4 = " h t t p : / / s c h e m a s . m i c r o s o f t . c o m / o f f i c e / p o w e r p o i n t / 2 0 1 0 / m a i n "   v a l = " 1 6 1 9 0 7 3 4 8 0 5 0 7 " / > < / p : e x t > < / p : e x t L s t > < / p : c S l d > < p : c l r M a p O v r > < a : m a s t e r C l r M a p p i n g / > < / p : c l r M a p O v r > < / p : s l d L a y o u t >
</file>

<file path=ppt/slideLayouts/slideLayout8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o b j T x " > < p : c S l d   n a m e = " C o n t e n t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4 7 3 9 4 0 7 6 - 0 F 1 2 - 4 3 0 C - 8 A 9 7 - E D A 0 1 E B 9 9 2 B A } " > < a 1 6 : c r e a t i o n I d   x m l n s : a 1 6 = " h t t p : / / s c h e m a s . m i c r o s o f t . c o m / o f f i c e / d r a w i n g / 2 0 1 0 / m a i n "   i d = " { 0 1 A B 1 E 3 3 - C B A 7 - 4 5 2 E - 9 B 0 E - F B 7 7 9 0 9 6 2 C 9 7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3 " > < a : e x t L s t > < a : e x t   u r i = " { 7 8 1 C B 6 0 A - A C B 7 - 4 B 8 E - 9 5 C 7 - 0 3 8 8 8 1 C 2 6 4 9 E } " > < a 1 6 : c r e a t i o n I d   x m l n s : a 1 6 = " h t t p : / / s c h e m a s . m i c r o s o f t . c o m / o f f i c e / d r a w i n g / 2 0 1 0 / m a i n "   i d = " { C D 0 B E D D E - 9 D 5 A - 4 A 1 4 - A 8 8 6 - 2 D 4 C 0 2 9 6 B 2 0 9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7 6 2 0 0 0 "   y = " 1 4 5 5 9 0 0 " / > < a : e x t   c x = " 2 8 2 2 3 9 9 "   c y = " 2 9 8 4 4 0 0 " / > < / a : x f r m > < / p : s p P r > < p : t x B o d y > < a : b o d y P r   a n c h o r = " t "   b I n s = " 4 5 7 2 0 "   l I n s = " 9 1 4 4 0 "   r I n s = " 9 1 4 4 0 "   r t l C o l = " 0 "   t I n s = " 9 3 6 0 0 "   v e r t = " h o r z " > < a : n o r m A u t o f i t / > < / a : b o d y P r > < a : l s t S t y l e > < a : l v l 1 p P r   i n d e n t = " 0 "   l v l = " 0 "   m a r L = " 0 " > < a : l n S p c > < a : s p c P c t   v a l = " 1 0 0 0 0 0 " / > < / a : l n S p c > < a : b u N o n e / > < a : d e f R P r   b = " 0 "   d i r t y = " 0 "   l a n g = " e n - U S " > < a : l a t i n   t y p e f a c e = " + m n - l t " / > < / a : d e f R P r > < / a : l v l 1 p P r > < / a : l s t S t y l e > < a : p > < a : p P r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4 "   n a m e = " C o n t e n t   P l a c e h o l d e r   2 " > < a : e x t L s t > < a : e x t   u r i = " { 8 D B 4 5 B F 9 - 9 A 4 6 - 4 A A 1 - B 5 2 2 - C 2 4 2 A A A A 3 9 1 A } " > < a 1 6 : c r e a t i o n I d   x m l n s : a 1 6 = " h t t p : / / s c h e m a s . m i c r o s o f t . c o m / o f f i c e / d r a w i n g / 2 0 1 0 / m a i n "   i d = " { 8 A 6 C 8 1 B 5 - B A E 7 - 4 8 A A - 9 B 6 9 - C 9 2 E E D D B 9 7 0 F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3 7 7 6 7 5 8 "   y = " 1 4 4 7 8 0 0 " / > < a : e x t   c x = " 4 6 0 5 2 4 2 "   c y = " 3 0 0 0 3 7 5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S l i d e   N u m b e r   P l a c e h o l d e r   3 " > < a : e x t L s t > < a : e x t   u r i = " { 3 4 7 B 2 B C E - 3 6 4 5 - 4 2 F 6 - 9 A 4 2 - D 8 6 2 5 0 0 6 A 4 2 3 } " > < a 1 6 : c r e a t i o n I d   x m l n s : a 1 6 = " h t t p : / / s c h e m a s . m i c r o s o f t . c o m / o f f i c e / d r a w i n g / 2 0 1 0 / m a i n "   i d = " { 1 2 9 4 6 2 7 F - A 7 9 0 - 4 4 B F - 9 A 2 E - F 0 7 5 7 8 F 1 D 4 E D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6 "   n a m e = " F o o t e r   P l a c e h o l d e r   2 " > < a : e x t L s t > < a : e x t   u r i = " { C 1 3 7 1 6 0 4 - D 6 C C - 4 B F E - 9 B B 1 - D F B A 6 6 2 0 B 6 E 5 } " > < a 1 6 : c r e a t i o n I d   x m l n s : a 1 6 = " h t t p : / / s c h e m a s . m i c r o s o f t . c o m / o f f i c e / d r a w i n g / 2 0 1 0 / m a i n "   i d = " { E A E 9 C E 9 5 - 6 8 C 4 - 4 E D 1 - B C 8 9 - 3 7 B 5 5 0 3 B 0 C E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7 "   n a m e = " D a t e   P l a c e h o l d e r   1 " > < a : e x t L s t > < a : e x t   u r i = " { 1 2 E D C 2 E 8 - 1 E 9 5 - 4 3 F 0 - B B 9 2 - A D 0 A 0 8 0 4 7 C F 7 } " > < a 1 6 : c r e a t i o n I d   x m l n s : a 1 6 = " h t t p : / / s c h e m a s . m i c r o s o f t . c o m / o f f i c e / d r a w i n g / 2 0 1 0 / m a i n "   i d = " { C 6 2 7 1 A 8 9 - 3 8 F E - 4 D B 8 - 9 C 7 F - A C 0 0 0 5 1 8 9 8 B D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6 0 8 4 9 0 B 9 - 0 8 E 2 - 4 0 5 3 - 8 C 9 B - 4 C 6 9 7 4 7 C E 9 9 7 } " > < p 1 4 : c r e a t i o n I d   x m l n s : p 1 4 = " h t t p : / / s c h e m a s . m i c r o s o f t . c o m / o f f i c e / p o w e r p o i n t / 2 0 1 0 / m a i n "   v a l = " 1 6 1 9 0 7 3 4 8 0 5 0 8 " / > < / p : e x t > < / p : e x t L s t > < / p : c S l d > < p : c l r M a p O v r > < a : m a s t e r C l r M a p p i n g / > < / p : c l r M a p O v r > < / p : s l d L a y o u t >
</file>

<file path=ppt/slideLayouts/slideLayout9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p i c T x " > < p : c S l d   n a m e = " P i c t u r e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R e c t a n g l e   1 6 " > < a : e x t L s t > < a : e x t   u r i = " { 3 3 C C 9 9 3 E - 6 9 8 D - 4 3 1 9 - B 2 6 A - B 2 E B 5 5 7 B 0 3 F 6 } " > < a 1 6 : c r e a t i o n I d   x m l n s : a 1 6 = " h t t p : / / s c h e m a s . m i c r o s o f t . c o m / o f f i c e / d r a w i n g / 2 0 1 0 / m a i n "   i d = " { 2 5 6 E B 2 F F - 2 2 E F - 4 F 9 7 - A E 8 D - C 2 3 3 F A 1 A 6 C 3 3 } " / > < / a : e x t > < / a : e x t L s t > < / p : c N v P r > < p : c N v S p P r / > < p : n v P r / > < / p : n v S p P r > < p : s p P r > < a : x f r m   r o t = " 0 " > < a : o f f   x = " 3 7 1 8 3 0 7 "   y = " 1 4 3 7 4 1 1 " / > < a : e x t   c x = " 4 6 6 3 6 9 3 "   c y = " 3 0 3 7 0 2 9 " / > < / a : x f r m > < a : p r s t G e o m   p r s t = " r e c t " > < a : a v L s t / > < / a : p r s t G e o m > < a : n o F i l l / > < a : l n   c a p = " f l a t "   w = " 6 3 5 0 " > < a : s o l i d F i l l > < a : s c h e m e C l r   v a l = " b g 1 " > < a : l u m M o d   v a l = " 7 5 0 0 0 " / > < / a : s c h e m e C l r > < / a : s o l i d F i l l > < a : m i t e r   l i m = " 8 0 0 0 0 0 " / > < / a : l n > < a : e f f e c t L s t / > < / p : s p P r > < p : s t y l e > < a : l n R e f   i d x = " 1 " > < a : s c h e m e C l r   v a l = " a c c e n t 1 " / > < / a : l n R e f > < a : f i l l R e f   i d x = " 3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> < a : l a t i n   t y p e f a c e = " + m n - l t " / > < / a : r P r > < a : t / > < / a : r > < a : e n d P a r a R P r   d i r t y = " 0 "   l a n g = " e n - U S " > < a : l a t i n   t y p e f a c e = " + m n - l t " / > < / a : e n d P a r a R P r > < / a : p > < / p : t x B o d y > < / p : s p > < p : s p > < p : n v S p P r > < p : c N v P r   i d = " 3 "   n a m e = " T i t l e   1 " > < a : e x t L s t > < a : e x t   u r i = " { 7 2 8 0 5 8 8 B - 8 B 4 A - 4 5 2 3 - B 6 A 7 - 1 7 4 A 4 7 5 4 7 3 F 3 } " > < a 1 6 : c r e a t i o n I d   x m l n s : a 1 6 = " h t t p : / / s c h e m a s . m i c r o s o f t . c o m / o f f i c e / d r a w i n g / 2 0 1 0 / m a i n "   i d = " { A 7 4 1 F 0 3 7 - 0 9 E 9 - 4 A 5 6 - B A 0 3 - 4 8 7 D 0 E C 9 6 E 2 8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4 D 9 D 7 7 1 2 - 2 D D 6 - 4 C 9 0 - A F 5 7 - B C 3 2 D 5 9 B D D 9 8 } " > < a 1 6 : c r e a t i o n I d   x m l n s : a 1 6 = " h t t p : / / s c h e m a s . m i c r o s o f t . c o m / o f f i c e / d r a w i n g / 2 0 1 0 / m a i n "   i d = " { 2 4 D 1 9 5 9 0 - 3 A 6 D - 4 9 3 6 - B 2 9 B - E 0 F 1 0 E 9 9 0 B 6 B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7 6 2 0 0 0 "   y = " 1 4 5 5 9 0 0 " / > < a : e x t   c x = " 2 8 2 2 3 9 9 "   c y = " 2 9 8 4 4 0 0 " / > < / a : x f r m > < / p : s p P r > < p : t x B o d y > < a : b o d y P r   a n c h o r = " t "   b I n s = " 4 5 7 2 0 "   l I n s = " 9 1 4 4 0 "   r I n s = " 9 1 4 4 0 "   r t l C o l = " 0 "   t I n s = " 9 3 6 0 0 "   v e r t = " h o r z " > < a : n o r m A u t o f i t / > < / a : b o d y P r > < a : l s t S t y l e > < a : l v l 1 p P r   i n d e n t = " 0 "   l v l = " 0 "   m a r L = " 0 " > < a : l n S p c > < a : s p c P c t   v a l = " 1 0 0 0 0 0 " / > < / a : l n S p c > < a : b u N o n e / > < a : d e f R P r   b = " 0 "   d i r t y = " 0 "   l a n g = " e n - U S " > < a : l a t i n   t y p e f a c e = " + m n - l t " / > < / a : d e f R P r > < / a : l v l 1 p P r > < / a : l s t S t y l e > < a : p > < a : p P r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5 "   n a m e = " P i c t u r e   P l a c e h o l d e r   2 " > < a : e x t L s t > < a : e x t   u r i = " { 1 2 7 C D B 0 7 - F 3 1 2 - 4 B 7 5 - 9 6 C B - 2 E E F D 4 1 6 D 0 D 1 } " > < a 1 6 : c r e a t i o n I d   x m l n s : a 1 6 = " h t t p : / / s c h e m a s . m i c r o s o f t . c o m / o f f i c e / d r a w i n g / 2 0 1 0 / m a i n "   i d = " { D 9 0 9 D B 2 4 - 9 4 A 0 - 4 4 5 6 - 9 B 1 5 - 2 9 4 0 E C A 3 2 3 A 8 } " / > < / a : e x t > < / a : e x t L s t > < / p : c N v P r > < p : c N v S p P r > < a : s p L o c k s   n o G r p = " t r u e " / > < / p : c N v S p P r > < p : n v P r > < p : p h   i d x = " 2 "   t y p e = " p i c " / > < / p : n v P r > < / p : n v S p P r > < p : s p P r > < a : x f r m   r o t = " 0 " > < a : o f f   x = " 3 7 7 5 2 2 0 "   y = " 1 4 9 2 9 4 4 " / > < a : e x t   c x = " 4 5 4 3 2 8 3 "   c y = " 2 9 2 5 9 6 2 " / > < / a : x f r m > < a : s o l i d F i l l > < a : s c h e m e C l r   v a l = " b g 1 " > < a : l u m M o d   v a l = " 9 5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6 "   n a m e = " S l i d e   N u m b e r   P l a c e h o l d e r   4 " > < a : e x t L s t > < a : e x t   u r i = " { 4 C 4 0 7 7 8 2 - 8 F C 8 - 4 F 5 2 - 9 8 A 9 - 0 6 0 E D 6 D 8 F 8 D 0 } " > < a 1 6 : c r e a t i o n I d   x m l n s : a 1 6 = " h t t p : / / s c h e m a s . m i c r o s o f t . c o m / o f f i c e / d r a w i n g / 2 0 1 0 / m a i n "   i d = " { 0 4 9 6 E 1 3 4 - C 9 6 1 - 4 6 7 C - 9 9 7 C - 0 8 0 C 6 5 2 4 E D F 9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7 "   n a m e = " F o o t e r   P l a c e h o l d e r   3 " > < a : e x t L s t > < a : e x t   u r i = " { 3 A D 1 9 C 9 A - 9 E 5 3 - 4 B 9 5 - A D C 7 - 5 5 6 6 C A A A B 9 6 9 } " > < a 1 6 : c r e a t i o n I d   x m l n s : a 1 6 = " h t t p : / / s c h e m a s . m i c r o s o f t . c o m / o f f i c e / d r a w i n g / 2 0 1 0 / m a i n "   i d = " { 2 8 5 E 8 5 3 6 - A 0 3 B - 4 E 2 7 - B 2 9 1 - 0 E 6 0 C 5 9 7 2 9 8 7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8 "   n a m e = " D a t e   P l a c e h o l d e r   1 " > < a : e x t L s t > < a : e x t   u r i = " { 8 5 8 9 1 B 1 0 - 4 2 F D - 4 7 C 4 - A C E 9 - 4 F 3 7 9 1 0 6 B 9 B 6 } " > < a 1 6 : c r e a t i o n I d   x m l n s : a 1 6 = " h t t p : / / s c h e m a s . m i c r o s o f t . c o m / o f f i c e / d r a w i n g / 2 0 1 0 / m a i n "   i d = " { D 8 D 4 1 D 5 F - 6 8 5 9 - 4 5 8 5 - B 0 D C - 7 D A 3 5 2 F C 8 F C 2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E A 0 0 6 6 3 B - 4 7 F 3 - 4 F 7 9 - B 9 F 5 - 6 6 E D 2 A 7 6 E B 2 6 } " > < p 1 4 : c r e a t i o n I d   x m l n s : p 1 4 = " h t t p : / / s c h e m a s . m i c r o s o f t . c o m / o f f i c e / p o w e r p o i n t / 2 0 1 0 / m a i n "   v a l = " 1 6 1 9 0 7 3 4 8 0 5 1 1 " / > < / p : e x t > < / p : e x t L s t > < / p : c S l d > < p : c l r M a p O v r > < a : m a s t e r C l r M a p p i n g / > < / p : c l r M a p O v r > < / p : s l d L a y o u t >
</file>

<file path=ppt/slideMasters/_rels/slide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2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s l i d e L a y o u t s / s l i d e L a y o u t 3 . x m l "   T y p e = " h t t p : / / s c h e m a s . o p e n x m l f o r m a t s . o r g / o f f i c e D o c u m e n t / 2 0 0 6 / r e l a t i o n s h i p s / s l i d e L a y o u t " / > < R e l a t i o n s h i p   I d = " r I d 4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s l i d e L a y o u t s / s l i d e L a y o u t 5 . x m l "   T y p e = " h t t p : / / s c h e m a s . o p e n x m l f o r m a t s . o r g / o f f i c e D o c u m e n t / 2 0 0 6 / r e l a t i o n s h i p s / s l i d e L a y o u t " / > < R e l a t i o n s h i p   I d = " r I d 6 "   T a r g e t = " . . / s l i d e L a y o u t s / s l i d e L a y o u t 6 . x m l "   T y p e = " h t t p : / / s c h e m a s . o p e n x m l f o r m a t s . o r g / o f f i c e D o c u m e n t / 2 0 0 6 / r e l a t i o n s h i p s / s l i d e L a y o u t " / > < R e l a t i o n s h i p   I d = " r I d 7 "   T a r g e t = " . . / s l i d e L a y o u t s / s l i d e L a y o u t 7 . x m l "   T y p e = " h t t p : / / s c h e m a s . o p e n x m l f o r m a t s . o r g / o f f i c e D o c u m e n t / 2 0 0 6 / r e l a t i o n s h i p s / s l i d e L a y o u t " / > < R e l a t i o n s h i p   I d = " r I d 8 "   T a r g e t = " . . / s l i d e L a y o u t s / s l i d e L a y o u t 8 . x m l "   T y p e = " h t t p : / / s c h e m a s . o p e n x m l f o r m a t s . o r g / o f f i c e D o c u m e n t / 2 0 0 6 / r e l a t i o n s h i p s / s l i d e L a y o u t " / > < R e l a t i o n s h i p   I d = " r I d 9 "   T a r g e t = " . . / s l i d e L a y o u t s / s l i d e L a y o u t 9 . x m l "   T y p e = " h t t p : / / s c h e m a s . o p e n x m l f o r m a t s . o r g / o f f i c e D o c u m e n t / 2 0 0 6 / r e l a t i o n s h i p s / s l i d e L a y o u t " / > < R e l a t i o n s h i p   I d = " r I d 1 0 "   T a r g e t = " . . / s l i d e L a y o u t s / s l i d e L a y o u t 1 0 . x m l "   T y p e = " h t t p : / / s c h e m a s . o p e n x m l f o r m a t s . o r g / o f f i c e D o c u m e n t / 2 0 0 6 / r e l a t i o n s h i p s / s l i d e L a y o u t " / > < R e l a t i o n s h i p   I d = " r I d 1 1 "   T a r g e t = " . . / s l i d e L a y o u t s / s l i d e L a y o u t 1 1 . x m l "   T y p e = " h t t p : / / s c h e m a s . o p e n x m l f o r m a t s . o r g / o f f i c e D o c u m e n t / 2 0 0 6 / r e l a t i o n s h i p s / s l i d e L a y o u t " / > < R e l a t i o n s h i p   I d = " r I d 1 2 "   T a r g e t = " . . / t h e m e / t h e m e 1 . x m l "   T y p e = " h t t p : / / s c h e m a s . o p e n x m l f o r m a t s . o r g / o f f i c e D o c u m e n t / 2 0 0 6 / r e l a t i o n s h i p s / t h e m e " / > < / R e l a t i o n s h i p s >
</file>

<file path=ppt/slideMasters/slideMaster1.xml>�� < ? x m l   v e r s i o n = " 1 . 0 "   e n c o d i n g = " U T F - 1 6 " ? > < p : s l d M a s t e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M a s t e r 1 " > < p : b g > < p : b g P r > < a : s o l i d F i l l > < a : s c h e m e C l r   v a l = " b g 1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h i d d e n = " t r u e "   i d = " 2 "   n a m e = " S l i d e   N u m b e r   P l a c e h o l d e r   5 " > < a : e x t L s t > < a : e x t   u r i = " { 8 F 9 1 2 6 0 6 - 4 A A E - 4 5 A 9 - 9 4 2 4 - 3 F 6 0 E 6 D 9 0 3 7 B } " > < a 1 6 : c r e a t i o n I d   x m l n s : a 1 6 = " h t t p : / / s c h e m a s . m i c r o s o f t . c o m / o f f i c e / d r a w i n g / 2 0 1 0 / m a i n "   i d = " { B 9 B 2 E D 9 0 - 2 B 2 D - 4 5 B 0 - B 7 3 2 - B 4 5 5 0 5 8 B D D E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6 1 2 3 4 4 8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h i d d e n = " t r u e "   i d = " 3 "   n a m e = " F o o t e r   P l a c e h o l d e r   4 " > < a : e x t L s t > < a : e x t   u r i = " { 9 C 2 3 B 1 B F - B A 7 0 - 4 A 1 8 - B 0 6 6 - 2 6 6 8 1 B 7 D A 8 B 7 } " > < a 1 6 : c r e a t i o n I d   x m l n s : a 1 6 = " h t t p : / / s c h e m a s . m i c r o s o f t . c o m / o f f i c e / d r a w i n g / 2 0 1 0 / m a i n "   i d = " { C D 0 D C F A 9 - 2 4 1 5 - 4 2 A 4 - A 8 0 C - 4 9 3 0 7 C F 8 F D 9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3 1 2 4 2 0 0 "   y = " 4 7 7 1 2 3 3 " / > < a : e x t   c x = " 2 8 9 5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c t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c t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h i d d e n = " t r u e "   i d = " 4 "   n a m e = " D a t e   P l a c e h o l d e r   3 " > < a : e x t L s t > < a : e x t   u r i = " { C 7 8 9 3 1 D B - D 8 5 6 - 4 3 2 C - 9 9 9 5 - 3 1 1 D D C 2 9 8 F B D } " > < a 1 6 : c r e a t i o n I d   x m l n s : a 1 6 = " h t t p : / / s c h e m a s . m i c r o s o f t . c o m / o f f i c e / d r a w i n g / 2 0 1 0 / m a i n "   i d = " { 8 0 6 A 8 B 3 8 - 7 2 8 1 - 4 6 3 8 - B 0 B 9 - E 0 D D 9 C D 1 F 7 1 0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9 4 6 3 3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l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l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 D a t e < / a : t > < / a : r > < a : e n d P a r a R P r   d i r t y = " 0 "   l a n g = " e n - U S " / > < / a : p > < / p : t x B o d y > < / p : s p > < p : s p > < p : n v S p P r > < p : c N v P r   h i d d e n = " t r u e "   i d = " 5 "   n a m e = " S l i d e   N u m b e r   P l a c e h o l d e r   5 " > < a : e x t L s t > < a : e x t   u r i = " { 7 4 1 F E 7 0 B - 0 A 8 E - 4 5 2 0 - 8 6 D 1 - 2 3 7 2 9 D B E 5 C 3 0 } " > < a 1 6 : c r e a t i o n I d   x m l n s : a 1 6 = " h t t p : / / s c h e m a s . m i c r o s o f t . c o m / o f f i c e / d r a w i n g / 2 0 1 0 / m a i n "   i d = " { E E 4 6 B F F 5 - F 8 0 8 - 4 C E 3 - B F 7 6 - 1 6 B 3 4 1 4 B 3 1 6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6 1 2 3 4 4 8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h i d d e n = " t r u e "   i d = " 6 "   n a m e = " F o o t e r   P l a c e h o l d e r   4 " > < a : e x t L s t > < a : e x t   u r i = " { 9 6 B 3 D 3 3 B - D 6 5 7 - 4 D 0 0 - 8 E 7 B - 7 6 F C 8 9 A 8 4 E 1 1 } " > < a 1 6 : c r e a t i o n I d   x m l n s : a 1 6 = " h t t p : / / s c h e m a s . m i c r o s o f t . c o m / o f f i c e / d r a w i n g / 2 0 1 0 / m a i n "   i d = " { B 5 B 8 D 4 2 2 - 5 7 0 8 - 4 6 1 C - B 3 4 7 - 9 B 8 9 5 A 0 4 1 7 F B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3 1 2 4 2 0 0 "   y = " 4 7 7 1 2 3 3 " / > < a : e x t   c x = " 2 8 9 5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c t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c t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h i d d e n = " t r u e "   i d = " 7 "   n a m e = " D a t e   P l a c e h o l d e r   3 " > < a : e x t L s t > < a : e x t   u r i = " { C 8 D 1 D 2 5 7 - 0 2 9 C - 4 C 6 B - B F 0 A - C C 7 D 2 4 2 2 6 A 1 7 } " > < a 1 6 : c r e a t i o n I d   x m l n s : a 1 6 = " h t t p : / / s c h e m a s . m i c r o s o f t . c o m / o f f i c e / d r a w i n g / 2 0 1 0 / m a i n "   i d = " { 1 D 0 6 C 7 4 B - 5 E C 1 - 4 C 6 7 - 9 1 3 A - 4 D D 8 C A 2 1 8 A D 8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9 4 6 3 3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l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l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 D a t e < / a : t > < / a : r > < a : e n d P a r a R P r   d i r t y = " 0 "   l a n g = " e n - U S " / > < / a : p > < / p : t x B o d y > < / p : s p > < p : s p > < p : n v S p P r > < p : c N v P r   h i d d e n = " t r u e "   i d = " 8 "   n a m e = " S l i d e   N u m b e r   P l a c e h o l d e r   5 " > < a : e x t L s t > < a : e x t   u r i = " { 5 4 4 F 1 4 F F - 6 1 D 0 - 4 3 6 D - A 9 9 B - 4 A 5 C F D E 0 4 4 6 3 } " > < a 1 6 : c r e a t i o n I d   x m l n s : a 1 6 = " h t t p : / / s c h e m a s . m i c r o s o f t . c o m / o f f i c e / d r a w i n g / 2 0 1 0 / m a i n "   i d = " { 5 0 1 4 E A D D - F 9 7 7 - 4 C 2 2 - B B 6 7 - 6 4 F E F 5 9 5 C 5 F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6 1 2 3 4 4 8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h i d d e n = " t r u e "   i d = " 9 "   n a m e = " F o o t e r   P l a c e h o l d e r   4 " > < a : e x t L s t > < a : e x t   u r i = " { 4 B 5 9 1 2 7 7 - F 3 A B - 4 A C C - A 2 F 2 - A F A D 5 C 6 2 9 5 F 4 } " > < a 1 6 : c r e a t i o n I d   x m l n s : a 1 6 = " h t t p : / / s c h e m a s . m i c r o s o f t . c o m / o f f i c e / d r a w i n g / 2 0 1 0 / m a i n "   i d = " { 5 3 E B 6 6 D F - C A 8 D - 4 E 2 6 - 8 9 F 1 - 5 1 6 2 3 7 4 4 E 7 5 7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3 1 2 4 2 0 0 "   y = " 4 7 7 1 2 3 3 " / > < a : e x t   c x = " 2 8 9 5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c t r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c t r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h i d d e n = " t r u e "   i d = " 1 0 "   n a m e = " D a t e   P l a c e h o l d e r   3 " > < a : e x t L s t > < a : e x t   u r i = " { 3 8 1 7 0 2 B A - F E 2 E - 4 E 5 C - A 0 D 0 - 1 D F 1 1 E 9 9 8 9 5 6 } " > < a 1 6 : c r e a t i o n I d   x m l n s : a 1 6 = " h t t p : / / s c h e m a s . m i c r o s o f t . c o m / o f f i c e / d r a w i n g / 2 0 1 0 / m a i n "   i d = " { E F 6 1 C 1 0 7 - 0 0 C 9 - 4 C 3 7 - B D 2 3 - 1 7 7 4 E 6 9 D C B B 6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9 4 6 3 3 "   y = " 4 7 7 1 2 3 3 " / > < a : e x t   c x = " 2 1 3 3 6 0 0 "   c y = " 2 7 3 8 4 4 " / > < / a : x f r m > < a : p r s t G e o m   p r s t = " r e c t " > < a : a v L s t / > < / a : p r s t G e o m > < a : e f f e c t L s t / > < / p : s p P r > < p : t x B o d y > < a : b o d y P r   a n c h o r = " c t r "   b I n s = " 4 5 7 2 0 "   l I n s = " 9 1 4 4 0 "   n u m C o l = " 1 "   r I n s = " 9 1 4 4 0 "   r t l C o l = " 0 "   s p c C o l = " 0 "   t I n s = " 4 5 7 2 0 "   v e r t = " h o r z " / > < a : l s t S t y l e > < a : l v l 1 p P r   a l g n = " l "   l v l = " 0 "   m a r L = " 0 "   r t l = " f a l s e " > < a : l n S p c > < a : s p c P c t   v a l = " 1 0 0 0 0 0 " / > < / a : l n S p c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R o b o t o " / > < / a : d e f R P r > < / a : l v l 1 p P r > < a : l v l 2 p P r   a l g n = " l "   l v l = " 1 "   m a r L = " 4 5 7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2 p P r > < a : l v l 3 p P r   a l g n = " l "   l v l = " 2 "   m a r L = " 9 1 4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3 p P r > < a : l v l 4 p P r   a l g n = " l "   l v l = " 3 "   m a r L = " 1 3 7 1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4 p P r > < a : l v l 5 p P r   a l g n = " l "   l v l = " 4 "   m a r L = " 1 8 2 8 8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5 p P r > < a : l v l 6 p P r   a l g n = " l "   l v l = " 5 "   m a r L = " 2 2 8 6 0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6 p P r > < a : l v l 7 p P r   a l g n = " l "   l v l = " 6 "   m a r L = " 2 7 4 3 2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7 p P r > < a : l v l 8 p P r   a l g n = " l "   l v l = " 7 "   m a r L = " 3 2 0 0 4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8 p P r > < a : l v l 9 p P r   a l g n = " l "   l v l = " 8 "   m a r L = " 3 6 5 7 6 0 0 "   r t l = " f a l s e " > < a : l n S p c > < a : s p c P c t   v a l = " 1 0 0 0 0 0 " / > < / a : l n S p c > < a : d e f R P r   d i r t y = " 0 "   l a n g = " e n - U S "   s z = " 1 8 0 0 " > < a : s o l i d F i l l > < a : s c h e m e C l r   v a l = " t x 1 " / > < / a : s o l i d F i l l > < a : l a t i n   t y p e f a c e = " R o b o t o " / > < / a : d e f R P r > < / a : l v l 9 p P r > < / a : l s t S t y l e > < a : p > < a : p P r   a l g n = " l "   l v l = " 0 "   m a r L = " 0 "   r t l = " f a l s e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p P r > < a : r > < a : r P r   d i r t y = " 0 "   l a n g = " e n - U S " / > < a : t > D a t e < / a : t > < / a : r > < a : e n d P a r a R P r   d i r t y = " 0 "   l a n g = " e n - U S " / > < / a : p > < / p : t x B o d y > < / p : s p > < p : s p > < p : n v S p P r > < p : c N v P r   i d = " 1 1 "   n a m e = " T i t l e   P l a c e h o l d e r   1 " > < a : e x t L s t > < a : e x t   u r i = " { 2 D 0 9 B 2 9 3 - 0 0 A E - 4 4 8 4 - 8 F D 8 - 4 4 4 F D 8 F 6 3 A D C } " > < a 1 6 : c r e a t i o n I d   x m l n s : a 1 6 = " h t t p : / / s c h e m a s . m i c r o s o f t . c o m / o f f i c e / d r a w i n g / 2 0 1 0 / m a i n "   i d = " { E 2 2 5 5 F 5 F - 6 2 1 7 - 4 4 5 8 - 8 8 1 F - 5 1 E 9 6 F A 6 2 3 5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7 6 2 0 0 0 "   y = " 3 4 9 0 4 5 " / > < a : e x t   c x = " 7 6 2 0 0 0 0 "   c y = " 8 5 7 2 5 0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> < a : n o A u t o f i t / > < / a : b o d y P r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1 2 "   n a m e = " T e x t   P l a c e h o l d e r   2 " > < a : e x t L s t > < a : e x t   u r i = " { 8 A 6 4 4 B 0 4 - B 4 A 1 - 4 0 0 E - B F E E - D C 8 9 3 1 7 2 2 1 8 3 } " > < a 1 6 : c r e a t i o n I d   x m l n s : a 1 6 = " h t t p : / / s c h e m a s . m i c r o s o f t . c o m / o f f i c e / d r a w i n g / 2 0 1 0 / m a i n "   i d = " { 1 F 2 9 B 4 3 1 - D 6 F 4 - 4 3 E A - A 4 8 6 - 6 1 6 3 1 2 E A 4 9 7 B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7 6 2 0 0 0 "   y = " 1 4 2 8 7 5 0 " / > < a : e x t   c x = " 7 6 2 0 0 0 0 "   c y = " 3 0 4 8 0 0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9 3 6 0 0 "   v e r t = " h o r z " > < a : n o r m A u t o f i t   f o n t S c a l e = " 1 0 0 0 0 0 "   l n S p c R e d u c t i o n = " 0 " / > < / a : b o d y P r > < a : l s t S t y l e /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h i d d e n = " f a l s e "   i d = " 1 3 "   n a m e = " S l i d e   N u m b e r   P l a c e h o l d e r   5 " > < a : e x t L s t > < a : e x t   u r i = " { 8 5 7 F E 0 B 7 - C 3 3 B - 4 E 6 C - 9 A F 1 - 0 4 5 B 5 A A B C C 0 E } " > < a 1 6 : c r e a t i o n I d   x m l n s : a 1 6 = " h t t p : / / s c h e m a s . m i c r o s o f t . c o m / o f f i c e / d r a w i n g / 2 0 1 0 / m a i n "   i d = " { D F 3 D 4 B A E - 8 7 A 4 - 4 0 B B - B 8 B 2 - 3 6 1 7 1 8 8 6 D 5 F C } " / > < / a : e x t > < / a : e x t L s t > < / p : c N v P r > < p : c N v S p P r > < a : s p L o c k s   n o G r p = " t r u e " / > < / p : c N v S p P r > < p : n v P r > < p : p h   i d x = " 4 "   s z = " q u a r t e r "   t y p e = " s l d N u m " / > < / p : n v P r > < / p : n v S p P r > < p : s p P r > < a : x f r m   r o t = " 0 " > < a : o f f   x = " 7 7 6 7 8 1 5 "   y = " 4 6 9 5 0 3 3 " / > < a : e x t   c x = " 6 1 3 0 1 8 "   c y = " 2 8 5 7 5 0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r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h i d d e n = " f a l s e "   i d = " 1 4 "   n a m e = " F o o t e r   P l a c e h o l d e r   4 " > < a : e x t L s t > < a : e x t   u r i = " { 7 9 2 9 6 4 9 A - 2 7 8 A - 4 6 1 F - A E E B - 3 5 8 A A 5 1 8 1 B C E } " > < a 1 6 : c r e a t i o n I d   x m l n s : a 1 6 = " h t t p : / / s c h e m a s . m i c r o s o f t . c o m / o f f i c e / d r a w i n g / 2 0 1 0 / m a i n "   i d = " { C F 6 F 4 D A 1 - 7 3 C 5 - 4 A D E - B A 1 F - 2 4 1 4 3 3 1 C 0 A 3 3 } " / > < / a : e x t > < / a : e x t L s t > < / p : c N v P r > < p : c N v S p P r > < a : s p L o c k s   n o G r p = " t r u e " / > < / p : c N v S p P r > < p : n v P r > < p : p h   i d x = " 3 "   s z = " q u a r t e r "   t y p e = " f t r " / > < / p : n v P r > < / p : n v S p P r > < p : s p P r > < a : x f r m   r o t = " 0 " > < a : o f f   x = " 2 4 9 5 5 5 0 "   y = " 4 6 8 6 3 0 0 " / > < a : e x t   c x = " 5 1 8 1 6 0 0 "   c y = " 2 8 5 7 5 0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c t r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h i d d e n = " f a l s e "   i d = " 1 5 "   n a m e = " D a t e   P l a c e h o l d e r   3 " > < a : e x t L s t > < a : e x t   u r i = " { D A 5 E B C 0 7 - E 0 D C - 4 A 6 D - A A 1 B - C 0 6 6 F 9 1 C F 4 E D } " > < a 1 6 : c r e a t i o n I d   x m l n s : a 1 6 = " h t t p : / / s c h e m a s . m i c r o s o f t . c o m / o f f i c e / d r a w i n g / 2 0 1 0 / m a i n "   i d = " { D B 5 4 D B 6 1 - 4 F 2 A - 4 F A 1 - A 2 5 2 - E 0 3 D 2 B D 5 2 C C 9 } " / > < / a : e x t > < / a : e x t L s t > < / p : c N v P r > < p : c N v S p P r > < a : s p L o c k s   n o G r p = " t r u e " / > < / p : c N v S p P r > < p : n v P r > < p : p h   i d x = " 2 "   s z = " h a l f "   t y p e = " d t " / > < / p : n v P r > < / p : n v S p P r > < p : s p P r > < a : x f r m   r o t = " 0 " > < a : o f f   x = " 7 6 2 0 0 0 "   y = " 4 6 9 5 0 3 3 " / > < a : e x t   c x = " 1 6 3 9 5 7 0 "   c y = " 2 8 5 7 5 0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l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s l d L a y o u t I d L s t > < p : s l d L a y o u t I d   i d = " 2 1 4 7 4 8 3 6 4 9 "   r : i d = " r I d 1 " / > < p : s l d L a y o u t I d   i d = " 2 1 4 7 4 8 3 6 5 0 "   r : i d = " r I d 2 " / > < p : s l d L a y o u t I d   i d = " 2 1 4 7 4 8 3 6 5 1 "   r : i d = " r I d 3 " / > < p : s l d L a y o u t I d   i d = " 2 1 4 7 4 8 3 6 5 2 "   r : i d = " r I d 4 " / > < p : s l d L a y o u t I d   i d = " 2 1 4 7 4 8 3 6 5 3 "   r : i d = " r I d 5 " / > < p : s l d L a y o u t I d   i d = " 2 1 4 7 4 8 3 6 5 4 "   r : i d = " r I d 6 " / > < p : s l d L a y o u t I d   i d = " 2 1 4 7 4 8 3 6 5 5 "   r : i d = " r I d 7 " / > < p : s l d L a y o u t I d   i d = " 2 1 4 7 4 8 3 6 5 6 "   r : i d = " r I d 8 " / > < p : s l d L a y o u t I d   i d = " 2 1 4 7 4 8 3 6 5 7 "   r : i d = " r I d 9 " / > < p : s l d L a y o u t I d   i d = " 2 1 4 7 4 8 3 6 5 8 "   r : i d = " r I d 1 0 " / > < p : s l d L a y o u t I d   i d = " 2 1 4 7 4 8 3 6 5 9 "   r : i d = " r I d 1 1 " / > < / p : s l d L a y o u t I d L s t > < p : h f   d t = " 0 "   f t r = " 0 "   s l d N u m = " 0 " / > < p : t x S t y l e s > < p : t i t l e S t y l e > < a : l v l 1 p P r   a l g n = " l "   l v l = " 0 "   r t l = " f a l s e " > < a : l n S p c > < a : s p c P c t   v a l = " 1 0 0 0 0 0 " / > < / a : l n S p c > < a : s p c B e f > < a : s p c P c t   v a l = " 0 " / > < / a : s p c B e f > < a : b u N o n e / > < a : d e f R P r   b = " 1 "   d i r t y = " 0 "   i = " 0 "   l a n g = " e n - U S "   s z = " 3 2 0 0 " > < a : s o l i d F i l l > < a : s c h e m e C l r   v a l = " t x 1 " / > < / a : s o l i d F i l l > < a : l a t i n   t y p e f a c e = " + m j - l t " / > < / a : d e f R P r > < / a : l v l 1 p P r > < / p : t i t l e S t y l e > < p : b o d y S t y l e > < a : l v l 1 p P r   a l g n = " l "   i n d e n t = " - 3 4 2 9 0 0 "   l v l = " 0 "   m a r L = " 3 4 2 9 0 0 "   r t l = " f a l s e " > < a : s p c B e f > < a : s p c P t s   v a l = " 1 2 0 0 " / > < / a : s p c B e f > < a : b u C l r > < a : s c h e m e C l r   v a l = " a c c e n t 1 " / > < / a : b u C l r > < a : b u F o n t   t y p e f a c e = " A r i a l " / > < a : b u C h a r   c h a r = " " " / > < a : d e f R P r   b = " 0 "   d i r t y = " 0 "   i = " 0 "   l a n g = " e n - U S "   s z = " 1 6 0 0 " > < a : s o l i d F i l l > < a : s c h e m e C l r   v a l = " t x 1 " / > < / a : s o l i d F i l l > < a : l a t i n   t y p e f a c e = " + m n - l t " / > < / a : d e f R P r > < / a : l v l 1 p P r > < a : l v l 2 p P r   a l g n = " l "   i n d e n t = " - 2 8 5 7 5 0 "   l v l = " 1 "   m a r L = " 7 4 2 9 5 0 "   r t l = " f a l s e " > < a : s p c B e f > < a : s p c P t s   v a l = " 3 0 0 " / > < / a : s p c B e f > < a : b u C l r > < a : s c h e m e C l r   v a l = " t x 1 " > < a : l u m M o d   v a l = " 5 0 0 0 0 " / > < a : l u m O f f   v a l = " 5 0 0 0 0 " / > < / a : s c h e m e C l r > < / a : b u C l r > < a : b u F o n t   t y p e f a c e = " A r i a l " / > < a : b u C h a r   c h a r = " - " / > < a : d e f R P r   b = " 0 "   d i r t y = " 0 "   i = " 0 "   l a n g = " e n - U S "   s z = " 1 4 0 0 " > < a : s o l i d F i l l > < a : s c h e m e C l r   v a l = " b g 1 " > < a : l u m M o d   v a l = " 5 0 0 0 0 " / > < / a : s c h e m e C l r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s p c B e f > < a : s p c P t s   v a l = " 3 0 0 " / > < / a : s p c B e f > < a : b u C l r > < a : s c h e m e C l r   v a l = " t x 1 " > < a : l u m M o d   v a l = " 5 0 0 0 0 " / > < a : l u m O f f   v a l = " 5 0 0 0 0 " / > < / a : s c h e m e C l r > < / a : b u C l r > < a : b u F o n t   t y p e f a c e = " A r i a l " / > < a : b u C h a r   c h a r = " - " / > < a : d e f R P r   b = " 0 "   d i r t y = " 0 "   i = " 0 "   l a n g = " e n - U S "   s z = " 1 2 0 0 " > < a : s o l i d F i l l > < a : s c h e m e C l r   v a l = " b g 1 " > < a : l u m M o d   v a l = " 5 0 0 0 0 " / > < / a : s c h e m e C l r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s p c B e f > < a : s p c P t s   v a l = " 3 0 0 " / > < / a : s p c B e f > < a : b u C l r > < a : s c h e m e C l r   v a l = " t x 1 " > < a : l u m M o d   v a l = " 5 0 0 0 0 " / > < a : l u m O f f   v a l = " 5 0 0 0 0 " / > < / a : s c h e m e C l r > < / a : b u C l r > < a : b u F o n t   t y p e f a c e = " A r i a l " / > < a : b u C h a r   c h a r = " - " / > < a : d e f R P r   b = " 0 "   d i r t y = " 0 "   i = " 0 "   l a n g = " e n - U S "   s z = " 1 0 0 0 " > < a : s o l i d F i l l > < a : s c h e m e C l r   v a l = " b g 1 " > < a : l u m M o d   v a l = " 5 0 0 0 0 " / > < / a : s c h e m e C l r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s p c B e f > < a : s p c P t s   v a l = " 3 0 0 " / > < / a : s p c B e f > < a : b u C l r > < a : s c h e m e C l r   v a l = " t x 1 " > < a : l u m M o d   v a l = " 5 0 0 0 0 " / > < a : l u m O f f   v a l = " 5 0 0 0 0 " / > < / a : s c h e m e C l r > < / a : b u C l r > < a : b u F o n t   t y p e f a c e = " A r i a l " / > < a : b u C h a r   c h a r = " - " / > < a : d e f R P r   b = " 0 "   d i r t y = " 0 "   i = " 0 "   l a n g = " e n - U S "   s z = " 9 0 0 " > < a : s o l i d F i l l > < a : s c h e m e C l r   v a l = " b g 1 " > < a : l u m M o d   v a l = " 5 0 0 0 0 " / > < / a : s c h e m e C l r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s p c B e f > < a : s p c P c t   v a l = " 2 0 0 0 0 " / > < / a : s p c B e f > < a : b u F o n t   t y p e f a c e = " A r i a l " / > < a : b u C h a r   c h a r = " - " / > < a : d e f R P r   b = " 0 "   d i r t y = " 0 "   i = " 0 "   l a n g = " e n - U S "   s z = " 9 0 0 " > < a : s o l i d F i l l > < a : s c h e m e C l r   v a l = " b g 1 " > < a : l u m M o d   v a l = " 5 0 0 0 0 " / > < / a : s c h e m e C l r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s p c B e f > < a : s p c P c t   v a l = " 2 0 0 0 0 " / > < / a : s p c B e f > < a : b u F o n t   t y p e f a c e = " A r i a l " / > < a : b u C h a r   c h a r = " - " / > < a : d e f R P r   b = " 0 "   d i r t y = " 0 "   i = " 0 "   l a n g = " e n - U S "   s z = " 9 0 0 " > < a : s o l i d F i l l > < a : s c h e m e C l r   v a l = " b g 1 " > < a : l u m M o d   v a l = " 5 0 0 0 0 " / > < / a : s c h e m e C l r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s p c B e f > < a : s p c P c t   v a l = " 2 0 0 0 0 " / > < / a : s p c B e f > < a : b u F o n t   t y p e f a c e = " A r i a l " / > < a : b u C h a r   c h a r = " - " / > < a : d e f R P r   b = " 0 "   d i r t y = " 0 "   i = " 0 "   l a n g = " e n - U S "   s z = " 9 0 0 " > < a : s o l i d F i l l > < a : s c h e m e C l r   v a l = " b g 1 " > < a : l u m M o d   v a l = " 5 0 0 0 0 " / > < / a : s c h e m e C l r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s p c B e f > < a : s p c P c t   v a l = " 2 0 0 0 0 " / > < / a : s p c B e f > < a : b u F o n t   t y p e f a c e = " A r i a l " / > < a : b u C h a r   c h a r = " - " / > < a : d e f R P r   b = " 0 "   d i r t y = " 0 "   i = " 0 "   l a n g = " e n - U S "   s z = " 9 0 0 " > < a : s o l i d F i l l > < a : s c h e m e C l r   v a l = " b g 1 " > < a : l u m M o d   v a l = " 5 0 0 0 0 " / > < / a : s c h e m e C l r > < / a : s o l i d F i l l > < a : l a t i n   t y p e f a c e = " + m n - l t " / > < / a : d e f R P r > < / a : l v l 9 p P r > < / p : b o d y S t y l e > < p : o t h e r S t y l e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o t h e r S t y l e > < / p : t x S t y l e s > < / p : s l d M a s t e r >
</file>

<file path=ppt/slides/_rels/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. p n g "   T y p e = " h t t p : / / s c h e m a s . o p e n x m l f o r m a t s . o r g / o f f i c e D o c u m e n t / 2 0 0 6 / r e l a t i o n s h i p s / i m a g e " / > < R e l a t i o n s h i p   I d = " r I d 3 "   T a r g e t = " . . / m e d i a / i m a g e 2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8 . x m l "   T y p e = " h t t p : / / s c h e m a s . o p e n x m l f o r m a t s . o r g / o f f i c e D o c u m e n t / 2 0 0 6 / r e l a t i o n s h i p s / n o t e s S l i d e " / > < / R e l a t i o n s h i p s >
</file>

<file path=ppt/slides/_rels/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9 . x m l "   T y p e = " h t t p : / / s c h e m a s . o p e n x m l f o r m a t s . o r g / o f f i c e D o c u m e n t / 2 0 0 6 / r e l a t i o n s h i p s / n o t e s S l i d e " / > < / R e l a t i o n s h i p s >
</file>

<file path=ppt/slides/_rels/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1 0 . x m l "   T y p e = " h t t p : / / s c h e m a s . o p e n x m l f o r m a t s . o r g / o f f i c e D o c u m e n t / 2 0 0 6 / r e l a t i o n s h i p s / n o t e s S l i d e " / > < / R e l a t i o n s h i p s >
</file>

<file path=ppt/slides/_rels/slide1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1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3 . p n g "   T y p e = " h t t p : / / s c h e m a s . o p e n x m l f o r m a t s . o r g / o f f i c e D o c u m e n t / 2 0 0 6 / r e l a t i o n s h i p s / i m a g e " / > < R e l a t i o n s h i p   I d = " r I d 4 "   T a r g e t = " . . / m e d i a / i m a g e 1 4 . p n g "   T y p e = " h t t p : / / s c h e m a s . o p e n x m l f o r m a t s . o r g / o f f i c e D o c u m e n t / 2 0 0 6 / r e l a t i o n s h i p s / i m a g e " / > < R e l a t i o n s h i p   I d = " r I d 5 "   T a r g e t = " . . / m e d i a / i m a g e 1 7 . p n g "   T y p e = " h t t p : / / s c h e m a s . o p e n x m l f o r m a t s . o r g / o f f i c e D o c u m e n t / 2 0 0 6 / r e l a t i o n s h i p s / i m a g e " / > < R e l a t i o n s h i p   I d = " r I d 6 "   T a r g e t = " . . / m e d i a / i m a g e 1 5 . p n g "   T y p e = " h t t p : / / s c h e m a s . o p e n x m l f o r m a t s . o r g / o f f i c e D o c u m e n t / 2 0 0 6 / r e l a t i o n s h i p s / i m a g e " / > < R e l a t i o n s h i p   I d = " r I d 7 "   T a r g e t = " . . / m e d i a / i m a g e 1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1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1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1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0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1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0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1 . x m l "   T y p e = " h t t p : / / s c h e m a s . o p e n x m l f o r m a t s . o r g / o f f i c e D o c u m e n t / 2 0 0 6 / r e l a t i o n s h i p s / n o t e s S l i d e " / > < / R e l a t i o n s h i p s >
</file>

<file path=ppt/slides/_rels/slide1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0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. p n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. x m l "   T y p e = " h t t p : / / s c h e m a s . o p e n x m l f o r m a t s . o r g / o f f i c e D o c u m e n t / 2 0 0 6 / r e l a t i o n s h i p s / n o t e s S l i d e " / > < / R e l a t i o n s h i p s >
</file>

<file path=ppt/slides/_rels/slide2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2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8 7 . p n g "   T y p e = " h t t p : / / s c h e m a s . o p e n x m l f o r m a t s . o r g / o f f i c e D o c u m e n t / 2 0 0 6 / r e l a t i o n s h i p s / i m a g e " / > < R e l a t i o n s h i p   I d = " r I d 3 "   T a r g e t = " . . / m e d i a / i m a g e 8 3 . p n g "   T y p e = " h t t p : / / s c h e m a s . o p e n x m l f o r m a t s . o r g / o f f i c e D o c u m e n t / 2 0 0 6 / r e l a t i o n s h i p s / i m a g e " / > < R e l a t i o n s h i p   I d = " r I d 4 "   T a r g e t = " . . / m e d i a / i m a g e 8 4 . p n g "   T y p e = " h t t p : / / s c h e m a s . o p e n x m l f o r m a t s . o r g / o f f i c e D o c u m e n t / 2 0 0 6 / r e l a t i o n s h i p s / i m a g e " / > < R e l a t i o n s h i p   I d = " r I d 5 "   T a r g e t = " . . / m e d i a / i m a g e 8 5 . p n g "   T y p e = " h t t p : / / s c h e m a s . o p e n x m l f o r m a t s . o r g / o f f i c e D o c u m e n t / 2 0 0 6 / r e l a t i o n s h i p s / i m a g e " / > < R e l a t i o n s h i p   I d = " r I d 6 "   T a r g e t = " . . / m e d i a / i m a g e 8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8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2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2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2 . x m l "   T y p e = " h t t p : / / s c h e m a s . o p e n x m l f o r m a t s . o r g / o f f i c e D o c u m e n t / 2 0 0 6 / r e l a t i o n s h i p s / n o t e s S l i d e " / > < / R e l a t i o n s h i p s >
</file>

<file path=ppt/slides/_rels/slide2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7 . p n g "   T y p e = " h t t p : / / s c h e m a s . o p e n x m l f o r m a t s . o r g / o f f i c e D o c u m e n t / 2 0 0 6 / r e l a t i o n s h i p s / i m a g e " / > < R e l a t i o n s h i p   I d = " r I d 3 "   T a r g e t = " . . / m e d i a / i m a g e 5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8 9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9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2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0 . p n g "   T y p e = " h t t p : / / s c h e m a s . o p e n x m l f o r m a t s . o r g / o f f i c e D o c u m e n t / 2 0 0 6 / r e l a t i o n s h i p s / i m a g e " / > < R e l a t i o n s h i p   I d = " r I d 3 "   T a r g e t = " . . / m e d i a / i m a g e 6 1 . p n g "   T y p e = " h t t p : / / s c h e m a s . o p e n x m l f o r m a t s . o r g / o f f i c e D o c u m e n t / 2 0 0 6 / r e l a t i o n s h i p s / i m a g e " / > < R e l a t i o n s h i p   I d = " r I d 4 "   T a r g e t = " . . / m e d i a / i m a g e 6 2 . p n g "   T y p e = " h t t p : / / s c h e m a s . o p e n x m l f o r m a t s . o r g / o f f i c e D o c u m e n t / 2 0 0 6 / r e l a t i o n s h i p s / i m a g e " / > < R e l a t i o n s h i p   I d = " r I d 5 "   T a r g e t = " . . / m e d i a / i m a g e 6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8 . p n g "   T y p e = " h t t p : / / s c h e m a s . o p e n x m l f o r m a t s . o r g / o f f i c e D o c u m e n t / 2 0 0 6 / r e l a t i o n s h i p s / i m a g e " / > < R e l a t i o n s h i p   I d = " r I d 3 "   T a r g e t = " . . / m e d i a / i m a g e 5 . p n g "   T y p e = " h t t p : / / s c h e m a s . o p e n x m l f o r m a t s . o r g / o f f i c e D o c u m e n t / 2 0 0 6 / r e l a t i o n s h i p s / i m a g e " / > < R e l a t i o n s h i p   I d = " r I d 4 "   T a r g e t = " . . / m e d i a / i m a g e 6 . p n g "   T y p e = " h t t p : / / s c h e m a s . o p e n x m l f o r m a t s . o r g / o f f i c e D o c u m e n t / 2 0 0 6 / r e l a t i o n s h i p s / i m a g e " / > < R e l a t i o n s h i p   I d = " r I d 5 "   T a r g e t = " . . / m e d i a / i m a g e 7 . p n g "   T y p e = " h t t p : / / s c h e m a s . o p e n x m l f o r m a t s . o r g / o f f i c e D o c u m e n t / 2 0 0 6 / r e l a t i o n s h i p s / i m a g e " / > < R e l a t i o n s h i p   I d = " r I d 6 "   T a r g e t = " . . / m e d i a / i m a g e 1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7 "   T a r g e t = " . . / n o t e s S l i d e s / n o t e s S l i d e 2 . x m l "   T y p e = " h t t p : / / s c h e m a s . o p e n x m l f o r m a t s . o r g / o f f i c e D o c u m e n t / 2 0 0 6 / r e l a t i o n s h i p s / n o t e s S l i d e " / > < / R e l a t i o n s h i p s >
</file>

<file path=ppt/slides/_rels/slide3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n o t e s S l i d e s / n o t e s S l i d e 1 3 . x m l "   T y p e = " h t t p : / / s c h e m a s . o p e n x m l f o r m a t s . o r g / o f f i c e D o c u m e n t / 2 0 0 6 / r e l a t i o n s h i p s / n o t e s S l i d e " / > < / R e l a t i o n s h i p s >
</file>

<file path=ppt/slides/_rels/slide3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9 0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2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5 . p n g "   T y p e = " h t t p : / / s c h e m a s . o p e n x m l f o r m a t s . o r g / o f f i c e D o c u m e n t / 2 0 0 6 / r e l a t i o n s h i p s / i m a g e " / > < R e l a t i o n s h i p   I d = " r I d 3 "   T a r g e t = " . . / m e d i a / i m a g e 6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9 1 . p n g "   T y p e = " h t t p : / / s c h e m a s . o p e n x m l f o r m a t s . o r g / o f f i c e D o c u m e n t / 2 0 0 6 / r e l a t i o n s h i p s / i m a g e " / > < R e l a t i o n s h i p   I d = " r I d 3 "   T a r g e t = " . . / m e d i a / i m a g e 9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4 . x m l "   T y p e = " h t t p : / / s c h e m a s . o p e n x m l f o r m a t s . o r g / o f f i c e D o c u m e n t / 2 0 0 6 / r e l a t i o n s h i p s / n o t e s S l i d e " / > < / R e l a t i o n s h i p s >
</file>

<file path=ppt/slides/_rels/slide3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9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3 . p n g "   T y p e = " h t t p : / / s c h e m a s . o p e n x m l f o r m a t s . o r g / o f f i c e D o c u m e n t / 2 0 0 6 / r e l a t i o n s h i p s / i m a g e " / > < R e l a t i o n s h i p   I d = " r I d 3 "   T a r g e t = " . . / m e d i a / i m a g e 3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9 5 . p n g "   T y p e = " h t t p : / / s c h e m a s . o p e n x m l f o r m a t s . o r g / o f f i c e D o c u m e n t / 2 0 0 6 / r e l a t i o n s h i p s / i m a g e " / > < R e l a t i o n s h i p   I d = " r I d 3 "   T a r g e t = " . . / m e d i a / i m a g e 9 6 . p n g "   T y p e = " h t t p : / / s c h e m a s . o p e n x m l f o r m a t s . o r g / o f f i c e D o c u m e n t / 2 0 0 6 / r e l a t i o n s h i p s / i m a g e " / > < R e l a t i o n s h i p   I d = " r I d 4 "   T a r g e t = " . . / m e d i a / i m a g e 9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4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2 0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8 . p n g "   T y p e = " h t t p : / / s c h e m a s . o p e n x m l f o r m a t s . o r g / o f f i c e D o c u m e n t / 2 0 0 6 / r e l a t i o n s h i p s / i m a g e " / > < R e l a t i o n s h i p   I d = " r I d 3 "   T a r g e t = " . . / m e d i a / i m a g e 9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9 . p n g "   T y p e = " h t t p : / / s c h e m a s . o p e n x m l f o r m a t s . o r g / o f f i c e D o c u m e n t / 2 0 0 6 / r e l a t i o n s h i p s / i m a g e " / > < R e l a t i o n s h i p   I d = " r I d 3 "   T a r g e t = " . . / m e d i a / i m a g e 9 9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0 . p n g "   T y p e = " h t t p : / / s c h e m a s . o p e n x m l f o r m a t s . o r g / o f f i c e D o c u m e n t / 2 0 0 6 / r e l a t i o n s h i p s / i m a g e " / > < R e l a t i o n s h i p   I d = " r I d 3 "   T a r g e t = " . . / m e d i a / i m a g e 1 0 0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1 . p n g "   T y p e = " h t t p : / / s c h e m a s . o p e n x m l f o r m a t s . o r g / o f f i c e D o c u m e n t / 2 0 0 6 / r e l a t i o n s h i p s / i m a g e " / > < R e l a t i o n s h i p   I d = " r I d 3 "   T a r g e t = " . . / m e d i a / i m a g e 1 0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9 . p n g "   T y p e = " h t t p : / / s c h e m a s . o p e n x m l f o r m a t s . o r g / o f f i c e D o c u m e n t / 2 0 0 6 / r e l a t i o n s h i p s / i m a g e " / > < R e l a t i o n s h i p   I d = " r I d 3 "   T a r g e t = " . . / m e d i a / i m a g e 7 0 . p n g "   T y p e = " h t t p : / / s c h e m a s . o p e n x m l f o r m a t s . o r g / o f f i c e D o c u m e n t / 2 0 0 6 / r e l a t i o n s h i p s / i m a g e " / > < R e l a t i o n s h i p   I d = " r I d 4 "   T a r g e t = " . . / m e d i a / i m a g e 7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2 . p n g "   T y p e = " h t t p : / / s c h e m a s . o p e n x m l f o r m a t s . o r g / o f f i c e D o c u m e n t / 2 0 0 6 / r e l a t i o n s h i p s / i m a g e " / > < R e l a t i o n s h i p   I d = " r I d 3 "   T a r g e t = " . . / m e d i a / i m a g e 7 4 . p n g "   T y p e = " h t t p : / / s c h e m a s . o p e n x m l f o r m a t s . o r g / o f f i c e D o c u m e n t / 2 0 0 6 / r e l a t i o n s h i p s / i m a g e " / > < R e l a t i o n s h i p   I d = " r I d 4 "   T a r g e t = " . . / m e d i a / i m a g e 7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8 . p n g "   T y p e = " h t t p : / / s c h e m a s . o p e n x m l f o r m a t s . o r g / o f f i c e D o c u m e n t / 2 0 0 6 / r e l a t i o n s h i p s / i m a g e " / > < R e l a t i o n s h i p   I d = " r I d 3 "   T a r g e t = " . . / m e d i a / i m a g e 7 9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3 . x m l "   T y p e = " h t t p : / / s c h e m a s . o p e n x m l f o r m a t s . o r g / o f f i c e D o c u m e n t / 2 0 0 6 / r e l a t i o n s h i p s / n o t e s S l i d e " / > < / R e l a t i o n s h i p s >
</file>

<file path=ppt/slides/_rels/slide5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2 9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1 . p n g "   T y p e = " h t t p : / / s c h e m a s . o p e n x m l f o r m a t s . o r g / o f f i c e D o c u m e n t / 2 0 0 6 / r e l a t i o n s h i p s / i m a g e " / > < R e l a t i o n s h i p   I d = " r I d 3 "   T a r g e t = " . . / m e d i a / i m a g e 4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3 . p n g "   T y p e = " h t t p : / / s c h e m a s . o p e n x m l f o r m a t s . o r g / o f f i c e D o c u m e n t / 2 0 0 6 / r e l a t i o n s h i p s / i m a g e " / > < R e l a t i o n s h i p   I d = " r I d 3 "   T a r g e t = " . . / m e d i a / i m a g e 4 4 . p n g "   T y p e = " h t t p : / / s c h e m a s . o p e n x m l f o r m a t s . o r g / o f f i c e D o c u m e n t / 2 0 0 6 / r e l a t i o n s h i p s / i m a g e " / > < R e l a t i o n s h i p   I d = " r I d 4 "   T a r g e t = " . . / m e d i a / i m a g e 4 5 . p n g "   T y p e = " h t t p : / / s c h e m a s . o p e n x m l f o r m a t s . o r g / o f f i c e D o c u m e n t / 2 0 0 6 / r e l a t i o n s h i p s / i m a g e " / > < R e l a t i o n s h i p   I d = " r I d 5 "   T a r g e t = " . . / m e d i a / i m a g e 4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6 . p n g "   T y p e = " h t t p : / / s c h e m a s . o p e n x m l f o r m a t s . o r g / o f f i c e D o c u m e n t / 2 0 0 6 / r e l a t i o n s h i p s / i m a g e " / > < R e l a t i o n s h i p   I d = " r I d 3 "   T a r g e t = " . . / m e d i a / i m a g e 3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8 . p n g "   T y p e = " h t t p : / / s c h e m a s . o p e n x m l f o r m a t s . o r g / o f f i c e D o c u m e n t / 2 0 0 6 / r e l a t i o n s h i p s / i m a g e " / > < R e l a t i o n s h i p   I d = " r I d 3 "   T a r g e t = " . . / m e d i a / i m a g e 3 9 . p n g "   T y p e = " h t t p : / / s c h e m a s . o p e n x m l f o r m a t s . o r g / o f f i c e D o c u m e n t / 2 0 0 6 / r e l a t i o n s h i p s / i m a g e " / > < R e l a t i o n s h i p   I d = " r I d 4 "   T a r g e t = " . . / m e d i a / i m a g e 4 0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3 0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n o t e s S l i d e s / n o t e s S l i d e 1 5 . x m l "   T y p e = " h t t p : / / s c h e m a s . o p e n x m l f o r m a t s . o r g / o f f i c e D o c u m e n t / 2 0 0 6 / r e l a t i o n s h i p s / n o t e s S l i d e " / > < / R e l a t i o n s h i p s >
</file>

<file path=ppt/slides/_rels/slide5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4 . x m l "   T y p e = " h t t p : / / s c h e m a s . o p e n x m l f o r m a t s . o r g / o f f i c e D o c u m e n t / 2 0 0 6 / r e l a t i o n s h i p s / n o t e s S l i d e " / > < / R e l a t i o n s h i p s >
</file>

<file path=ppt/slides/_rels/slide6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n o t e s S l i d e s / n o t e s S l i d e 1 6 . x m l "   T y p e = " h t t p : / / s c h e m a s . o p e n x m l f o r m a t s . o r g / o f f i c e D o c u m e n t / 2 0 0 6 / r e l a t i o n s h i p s / n o t e s S l i d e " / > < / R e l a t i o n s h i p s >
</file>

<file path=ppt/slides/_rels/slide6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6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0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0 4 . p n g "   T y p e = " h t t p : / / s c h e m a s . o p e n x m l f o r m a t s . o r g / o f f i c e D o c u m e n t / 2 0 0 6 / r e l a t i o n s h i p s / i m a g e " / > < R e l a t i o n s h i p   I d = " r I d 3 "   T a r g e t = " . . / m e d i a / i m a g e 1 1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1 . p n g "   T y p e = " h t t p : / / s c h e m a s . o p e n x m l f o r m a t s . o r g / o f f i c e D o c u m e n t / 2 0 0 6 / r e l a t i o n s h i p s / i m a g e " / > < R e l a t i o n s h i p   I d = " r I d 3 "   T a r g e t = " . . / m e d i a / i m a g e 2 2 . p n g "   T y p e = " h t t p : / / s c h e m a s . o p e n x m l f o r m a t s . o r g / o f f i c e D o c u m e n t / 2 0 0 6 / r e l a t i o n s h i p s / i m a g e " / > < R e l a t i o n s h i p   I d = " r I d 4 "   T a r g e t = " . . / m e d i a / i m a g e 2 3 . p n g "   T y p e = " h t t p : / / s c h e m a s . o p e n x m l f o r m a t s . o r g / o f f i c e D o c u m e n t / 2 0 0 6 / r e l a t i o n s h i p s / i m a g e " / > < R e l a t i o n s h i p   I d = " r I d 5 "   T a r g e t = " . . / m e d i a / i m a g e 1 1 . p n g "   T y p e = " h t t p : / / s c h e m a s . o p e n x m l f o r m a t s . o r g / o f f i c e D o c u m e n t / 2 0 0 6 / r e l a t i o n s h i p s / i m a g e " / > < R e l a t i o n s h i p   I d = " r I d 6 "   T a r g e t = " . . / m e d i a / i m a g e 1 0 5 . p n g "   T y p e = " h t t p : / / s c h e m a s . o p e n x m l f o r m a t s . o r g / o f f i c e D o c u m e n t / 2 0 0 6 / r e l a t i o n s h i p s / i m a g e " / > < R e l a t i o n s h i p   I d = " r I d 7 "   T a r g e t = " . . / m e d i a / i m a g e 1 0 4 . p n g "   T y p e = " h t t p : / / s c h e m a s . o p e n x m l f o r m a t s . o r g / o f f i c e D o c u m e n t / 2 0 0 6 / r e l a t i o n s h i p s / i m a g e " / > < R e l a t i o n s h i p   I d = " r I d 8 "   T a r g e t = " . . / m e d i a / i m a g e 1 0 9 . p n g "   T y p e = " h t t p : / / s c h e m a s . o p e n x m l f o r m a t s . o r g / o f f i c e D o c u m e n t / 2 0 0 6 / r e l a t i o n s h i p s / i m a g e " / > < R e l a t i o n s h i p   I d = " r I d 9 "   T a r g e t = " . . / m e d i a / i m a g e 1 1 0 . p n g "   T y p e = " h t t p : / / s c h e m a s . o p e n x m l f o r m a t s . o r g / o f f i c e D o c u m e n t / 2 0 0 6 / r e l a t i o n s h i p s / i m a g e " / > < R e l a t i o n s h i p   I d = " r I d 1 0 "   T a r g e t = " . . / m e d i a / i m a g e 1 1 1 . p n g "   T y p e = " h t t p : / / s c h e m a s . o p e n x m l f o r m a t s . o r g / o f f i c e D o c u m e n t / 2 0 0 6 / r e l a t i o n s h i p s / i m a g e " / > < R e l a t i o n s h i p   I d = " r I d 1 1 "   T a r g e t = " . . / m e d i a / i m a g e 1 1 2 . p n g "   T y p e = " h t t p : / / s c h e m a s . o p e n x m l f o r m a t s . o r g / o f f i c e D o c u m e n t / 2 0 0 6 / r e l a t i o n s h i p s / i m a g e " / > < R e l a t i o n s h i p   I d = " r I d 1 2 "   T a r g e t = " . . / m e d i a / i m a g e 1 1 3 . p n g "   T y p e = " h t t p : / / s c h e m a s . o p e n x m l f o r m a t s . o r g / o f f i c e D o c u m e n t / 2 0 0 6 / r e l a t i o n s h i p s / i m a g e " / > < R e l a t i o n s h i p   I d = " r I d 1 3 "   T a r g e t = " . . / m e d i a / i m a g e 1 1 4 . p n g "   T y p e = " h t t p : / / s c h e m a s . o p e n x m l f o r m a t s . o r g / o f f i c e D o c u m e n t / 2 0 0 6 / r e l a t i o n s h i p s / i m a g e " / > < R e l a t i o n s h i p   I d = " r I d 1 4 "   T a r g e t = " . . / m e d i a / i m a g e 1 1 5 . p n g "   T y p e = " h t t p : / / s c h e m a s . o p e n x m l f o r m a t s . o r g / o f f i c e D o c u m e n t / 2 0 0 6 / r e l a t i o n s h i p s / i m a g e " / > < R e l a t i o n s h i p   I d = " r I d 1 5 "   T a r g e t = " . . / m e d i a / i m a g e 1 1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6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6 . p n g "   T y p e = " h t t p : / / s c h e m a s . o p e n x m l f o r m a t s . o r g / o f f i c e D o c u m e n t / 2 0 0 6 / r e l a t i o n s h i p s / i m a g e " / > < R e l a t i o n s h i p   I d = " r I d 3 "   T a r g e t = " . . / m e d i a / i m a g e 1 1 . p n g "   T y p e = " h t t p : / / s c h e m a s . o p e n x m l f o r m a t s . o r g / o f f i c e D o c u m e n t / 2 0 0 6 / r e l a t i o n s h i p s / i m a g e " / > < R e l a t i o n s h i p   I d = " r I d 4 "   T a r g e t = " . . / m e d i a / i m a g e 3 1 . p n g "   T y p e = " h t t p : / / s c h e m a s . o p e n x m l f o r m a t s . o r g / o f f i c e D o c u m e n t / 2 0 0 6 / r e l a t i o n s h i p s / i m a g e " / > < R e l a t i o n s h i p   I d = " r I d 5 "   T a r g e t = " . . / m e d i a / i m a g e 3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5 . x m l "   T y p e = " h t t p : / / s c h e m a s . o p e n x m l f o r m a t s . o r g / o f f i c e D o c u m e n t / 2 0 0 6 / r e l a t i o n s h i p s / n o t e s S l i d e " / > < / R e l a t i o n s h i p s >
</file>

<file path=ppt/slides/_rels/slide7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0 2 . p n g "   T y p e = " h t t p : / / s c h e m a s . o p e n x m l f o r m a t s . o r g / o f f i c e D o c u m e n t / 2 0 0 6 / r e l a t i o n s h i p s / i m a g e " / > < R e l a t i o n s h i p   I d = " r I d 3 "   T a r g e t = " . . / m e d i a / i m a g e 1 0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7 . x m l "   T y p e = " h t t p : / / s c h e m a s . o p e n x m l f o r m a t s . o r g / o f f i c e D o c u m e n t / 2 0 0 6 / r e l a t i o n s h i p s / n o t e s S l i d e " / > < / R e l a t i o n s h i p s >
</file>

<file path=ppt/slides/_rels/slide7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6 . x m l "   T y p e = " h t t p : / / s c h e m a s . o p e n x m l f o r m a t s . o r g / o f f i c e D o c u m e n t / 2 0 0 6 / r e l a t i o n s h i p s / n o t e s S l i d e " / > < / R e l a t i o n s h i p s >
</file>

<file path=ppt/slides/_rels/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2 "   T a r g e t = " . . / n o t e s S l i d e s / n o t e s S l i d e 7 . x m l "   T y p e = " h t t p : / / s c h e m a s . o p e n x m l f o r m a t s . o r g / o f f i c e D o c u m e n t / 2 0 0 6 / r e l a t i o n s h i p s / n o t e s S l i d e " / > < / R e l a t i o n s h i p s >
</file>

<file path=ppt/slides/slide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" > < p : b g > < p : b g P r > < a : s o l i d F i l l > < a : s r g b C l r   v a l = " c 2 2 1 2 f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1 2 3 9 7 4 F 8 - 8 0 F 4 - 4 4 6 0 - 8 0 E A - C 4 3 4 F 2 1 2 7 9 3 A } " > < a 1 6 : c r e a t i o n I d   x m l n s : a 1 6 = " h t t p : / / s c h e m a s . m i c r o s o f t . c o m / o f f i c e / d r a w i n g / 2 0 1 0 / m a i n "   i d = " { C 4 9 C 7 F 3 7 - C 4 5 F - 4 6 2 1 - 9 0 5 D - 8 A 9 9 D D C 9 C 1 3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2 0 8 5 9 7 5 "   y = " 1 8 2 6 7 4 2 " / > < a : e x t   c x = " 4 9 7 2 8 9 7 "   c y = " 1 3 0 4 2 5 8 " / > < / a : x f r m > < / p : s p P r > < p : t x B o d y > < a : b o d y P r   a n c h o r = " t "   r t l C o l = " 0 "   v e r t = " h o r z " / > < a : l s t S t y l e / > < a : p > < a : p P r / > < a : r > < a : r P r   b = " 1 "   d i r t y = " 0 "   l a n g = " e n - U S "   s z = " 4 0 0 0 " > < a : s o l i d F i l l > < a : s c h e m e C l r   v a l = " b g 1 " / > < / a : s o l i d F i l l > < a : l a t i n   t y p e f a c e = " + m j - l t " / > < / a : r P r > < a : t > D e c o d i n g   t h e < / a : t > < / a : r > < a : r > < a : r P r   b = " 1 "   d i r t y = " 0 "   l a n g = " e n - U S "   s z = " 4 0 0 0 " > < a : s o l i d F i l l > < a : s c h e m e C l r   v a l = " b g 1 " / > < / a : s o l i d F i l l > < a : l a t i n   t y p e f a c e = " + m j - l t " / > < / a : r P r > < a : t >   < / a : t > < / a : r > < a : r > < a : r P r   b = " 1 "   d i r t y = " 0 "   l a n g = " e n - U S "   s z = " 4 0 0 0 " > < a : s o l i d F i l l > < a : s c h e m e C l r   v a l = " b g 1 " / > < / a : s o l i d F i l l > < a : l a t i n   t y p e f a c e = " + m j - l t " / > < / a : r P r > < a : t > p a y r o l l   c h a l l e n g e < / a : t > < / a : r > < a : e n d P a r a R P r   b = " 1 "   d i r t y = " 0 "   l a n g = " e n - U S "   s z = " 4 0 0 0 " > < a : s o l i d F i l l > < a : s c h e m e C l r   v a l = " b g 1 " / > < / a : s o l i d F i l l > < a : l a t i n   t y p e f a c e = " + m j - l t " / > < / a : e n d P a r a R P r > < / a : p > < / p : t x B o d y > < / p : s p > < p : p i c > < p : n v P i c P r > < p : c N v P r   i d = " 3 "   n a m e = " " > < a : e x t L s t > < a : e x t   u r i = " { D E 4 0 E 7 A 7 - 5 D 3 6 - 4 8 0 D - 8 4 C 0 - 0 E D 9 3 5 4 9 7 2 F 4 } " > < a 1 6 : c r e a t i o n I d   x m l n s : a 1 6 = " h t t p : / / s c h e m a s . m i c r o s o f t . c o m / o f f i c e / d r a w i n g / 2 0 1 0 / m a i n "   i d = " { D 0 5 5 4 C 5 A - C 2 5 2 - 4 9 8 F - B E 5 0 - F 0 F 9 D 3 1 0 B 6 B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l u m   b r i g h t = " 2 1 0 0 0 " / > < a : e x t L s t > < a : e x t   u r i = " { 7 F D A C E 4 E - F 7 F 5 - 4 E B 7 - 9 2 9 3 - 7 9 7 A E 8 2 7 1 5 C 4 } " > < a 1 4 : i m g P r o p s   x m l n s : a 1 4 = " h t t p : / / s c h e m a s . m i c r o s o f t . c o m / o f f i c e / d r a w i n g / 2 0 1 0 / m a i n " > < a 1 4 : i m g L a y e r > < a 1 4 : i m g E f f e c t > < a 1 4 : b r i g h t n e s s C o n t r a s t   b r i g h t = " 2 1 0 0 0 " / > < / a 1 4 : i m g E f f e c t > < / a 1 4 : i m g L a y e r > < / a 1 4 : i m g P r o p s > < / a : e x t > < a : e x t   u r i = " { E 5 2 C A 5 8 9 - 8 A 6 8 - 4 0 2 1 - 9 8 7 1 - C 3 E 9 4 D 3 B A D A A } " > < a 1 4 : u s e L o c a l D p i   x m l n s : a 1 4 = " h t t p : / / s c h e m a s . m i c r o s o f t . c o m / o f f i c e / d r a w i n g / 2 0 1 0 / m a i n "   v a l = " 0 " / > < / a : e x t > < / a : e x t L s t > < / a : b l i p > < a : s t r e t c h > < a : f i l l R e c t / > < / a : s t r e t c h > < / p : b l i p F i l l > < p : s p P r > < a : x f r m   f l i p H = " f a l s e "   f l i p V = " f a l s e "   r o t = " 0 " > < a : o f f   x = " 4 3 8 1 5 0 0 "   y = " 2 8 5 3 1 9 4 " / > < a : e x t   c x = " 4 7 6 2 5 0 0 "   c y = " 2 2 9 5 5 2 5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E C 7 7 3 7 E C - 9 4 4 5 - 4 B 0 1 - B 9 4 5 - 3 5 C 8 2 5 E 3 6 7 7 3 } " > < a 1 6 : c r e a t i o n I d   x m l n s : a 1 6 = " h t t p : / / s c h e m a s . m i c r o s o f t . c o m / o f f i c e / d r a w i n g / 2 0 1 0 / m a i n "   i d = " { F F 2 2 2 2 9 5 - E F 4 5 - 4 2 E 6 - 8 A D D - 6 E B A 9 D C A 5 2 E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5 8 7 5 7 2 "   y = " 9 6 4 5 2 0 " / > < a : e x t   c x = " 1 9 6 8 8 5 9 "   c y = " 3 6 4 2 3 9 " / > < / a : x f r m > < a : p r s t G e o m   p r s t = " r e c t " > < a : a v L s t / > < / a : p r s t G e o m > < a : n o F i l l / > < / p : s p P r > < / p : p i c > < / p : s p T r e e > < p : e x t L s t > < p : e x t   u r i = " { 9 4 8 9 6 1 9 F - E 5 A 6 - 4 6 F 8 - A 4 1 2 - 2 E 8 6 4 D 2 3 8 1 E B } " > < p 1 4 : c r e a t i o n I d   x m l n s : p 1 4 = " h t t p : / / s c h e m a s . m i c r o s o f t . c o m / o f f i c e / p o w e r p o i n t / 2 0 1 0 / m a i n "   v a l = " 1 6 1 9 0 7 3 4 8 0 5 2 5 " / > < / p : e x t > < / p : e x t L s t > < / p : c S l d > < p : c l r M a p O v r > < a : m a s t e r C l r M a p p i n g / > < / p : c l r M a p O v r > < / p : s l d >
</file>

<file path=ppt/slides/slide1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5 9 1 A 4 9 4 3 - C D 5 7 - 4 D 9 E - A 7 1 6 - F 1 B 3 0 F 5 8 F 1 8 5 } " > < a 1 6 : c r e a t i o n I d   x m l n s : a 1 6 = " h t t p : / / s c h e m a s . m i c r o s o f t . c o m / o f f i c e / d r a w i n g / 2 0 1 0 / m a i n "   i d = " { A 8 7 0 C A 1 8 - F A 4 2 - 4 2 8 5 - B F A 1 - 4 F 1 4 3 C 5 0 F D 1 2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A B 3 E 4 3 B 5 - 9 0 4 2 - 4 E 1 2 - 9 A B 9 - 8 E 8 C 5 5 C D A 6 B 7 } " > < a 1 6 : c r e a t i o n I d   x m l n s : a 1 6 = " h t t p : / / s c h e m a s . m i c r o s o f t . c o m / o f f i c e / d r a w i n g / 2 0 1 0 / m a i n "   i d = " { 5 1 5 0 A 8 5 E - A E 0 5 - 4 C 6 6 - 9 2 F 9 - A 7 7 6 3 3 C 9 8 0 9 3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3 2 1 2 0 9 6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 I n - h o u s e   b u t   d i s p a r a t e   s y s t e m s 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E 6 0 B 9 C 7 A - 3 B B B - 4 1 7 9 - 8 B 4 B - A 9 A D 4 2 B 7 3 3 B E } " > < a 1 6 : c r e a t i o n I d   x m l n s : a 1 6 = " h t t p : / / s c h e m a s . m i c r o s o f t . c o m / o f f i c e / d r a w i n g / 2 0 1 0 / m a i n "   i d = " { A 1 E C 4 1 4 0 - 7 7 A B - 4 5 D 8 - B 6 E 1 - 1 0 3 6 0 D 0 5 6 9 A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2 7 6 9 0 1 2 "   c y = " 9 7 1 0 0 7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 U n i f i e d   d a t a   m o d e l , 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A D B D A 7 D 2 - 9 2 D 6 - 4 9 0 4 - 8 3 A 9 - D B D C 3 3 8 F 2 D D 5 } " > < a 1 6 : c r e a t i o n I d   x m l n s : a 1 6 = " h t t p : / / s c h e m a s . m i c r o s o f t . c o m / o f f i c e / d r a w i n g / 2 0 1 0 / m a i n "   i d = " { 4 F 7 9 D 3 9 9 - D 2 4 5 - 4 F F 2 - 9 9 B 3 - 0 3 B 3 2 7 4 C 4 2 D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5 5 3 9 B D C 5 - 9 0 8 1 - 4 3 E 2 - B B D B - 1 9 1 F 5 3 8 6 D 3 C 2 } " > < a 1 6 : c r e a t i o n I d   x m l n s : a 1 6 = " h t t p : / / s c h e m a s . m i c r o s o f t . c o m / o f f i c e / d r a w i n g / 2 0 1 0 / m a i n "   i d = " { 2 C 8 1 8 B A 8 - 9 9 F D - 4 3 F 4 - A 7 8 2 - 4 5 2 A 4 E 7 9 8 8 8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C 6 8 3 8 C 8 4 - B F D 6 - 4 0 E 2 - 8 D E 0 - B C 4 3 8 8 2 3 E A B 2 } " > < a 1 6 : c r e a t i o n I d   x m l n s : a 1 6 = " h t t p : / / s c h e m a s . m i c r o s o f t . c o m / o f f i c e / d r a w i n g / 2 0 1 0 / m a i n "   i d = " { 9 E 5 3 5 B C 5 - A 0 E 4 - 4 0 0 7 - 8 A 5 F - E 0 0 A E 4 5 D C 5 D F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" > < a : e x t L s t > < a : e x t   u r i = " { 4 8 4 3 0 E 4 3 - 2 9 2 A - 4 8 0 4 - B F 1 4 - D F 3 0 A A E 6 5 1 1 7 } " > < a 1 6 : c r e a t i o n I d   x m l n s : a 1 6 = " h t t p : / / s c h e m a s . m i c r o s o f t . c o m / o f f i c e / d r a w i n g / 2 0 1 0 / m a i n "   i d = " { A 7 0 8 9 F A A - 4 D E C - 4 5 4 E - B D 5 5 - B D 2 A B A 9 6 E 4 5 D } " / > < / a : e x t > < / a : e x t L s t > < / p : c N v P r > < p : c N v S p P r   t x B o x = " 1 " / > < p : n v P r / > < / p : n v S p P r > < p : s p P r > < a : x f r m   f l i p H = " f a l s e "   f l i p V = " f a l s e "   r o t = " 0 " > < a : o f f   x = " 8 3 8 2 0 0 "   y = " 2 7 4 1 7 7 1 " / > < a : e x t   c x = " 2 9 4 6 9 4 0 "   c y = " 1 4 3 4 2 2 6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 D u p l i c a t e   d a t a   e n t r y   b e t w e e n   H R   a n d   p a y r o l l   t e a m s < / a : t > < / a : r > < / a : p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 M u l t i p l e   s y s t e m s   t o   t r a c k   d a t a 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0 3 1 0 7 3 7 F - B 9 4 D - 4 9 C E - 8 3 6 E - 9 3 8 A F 0 5 D 1 E D 2 } " > < a 1 6 : c r e a t i o n I d   x m l n s : a 1 6 = " h t t p : / / s c h e m a s . m i c r o s o f t . c o m / o f f i c e / d r a w i n g / 2 0 1 0 / m a i n "   i d = " { 7 E 3 C 3 6 5 6 - 3 1 A 8 - 4 7 B C - 9 4 F C - E 2 0 2 9 0 A C 4 0 1 6 } " / > < / a : e x t > < / a : e x t L s t > < / p : c N v P r > < p : c N v S p P r   t x B o x = " 1 " / > < p : n v P r / > < / p : n v S p P r > < p : s p P r > < a : x f r m   f l i p H = " f a l s e "   f l i p V = " f a l s e "   r o t = " 0 " > < a : o f f   x = " 5 4 4 8 3 0 0 "   y = " 2 7 0 5 1 0 0 " / > < a : e x t   c x = " 2 7 9 6 7 1 1 "   c y = " 8 8 0 4 1 4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b g 1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r g b C l r   v a l = " f f f f f f " / > < / a : s o l i d F i l l > < a : l a t i n   t y p e f a c e = " O p e n   S a n s " / > < / a : r P r > < a : t > s e a m l e s s   t r a n s i t i o n   b e t w e e n   s y s t e m s < / a : t > < / a : r > < a : e n d P a r a R P r   b = " 0 "   d i r t y = " 0 "   l a n g = " e n - U S "   s z = " 1 4 0 0 " > < a : s o l i d F i l l > < a : s r g b C l r   v a l = " f f f f f f " / > < / a : s o l i d F i l l > < a : l a t i n   t y p e f a c e = " O p e n   S a n s " / > < / a : e n d P a r a R P r > < / a : p > < / p : t x B o d y > < / p : s p > < / p : s p T r e e > < p : e x t L s t > < p : e x t   u r i = " { 8 3 8 3 B 4 1 3 - 2 F 1 7 - 4 A F F - A E 0 6 - 0 8 1 3 D 9 8 F A 5 5 7 } " > < p 1 4 : c r e a t i o n I d   x m l n s : p 1 4 = " h t t p : / / s c h e m a s . m i c r o s o f t . c o m / o f f i c e / p o w e r p o i n t / 2 0 1 0 / m a i n "   v a l = " 1 6 1 9 0 7 3 4 8 0 5 6 4 " / > < / p : e x t > < / p : e x t L s t > < / p : c S l d > < p : c l r M a p O v r > < a : m a s t e r C l r M a p p i n g / > < / p : c l r M a p O v r > < / p : s l d >
</file>

<file path=ppt/slides/slide1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7 4 F 9 9 3 8 - 2 4 B B - 4 5 3 7 - 8 A 7 3 - 3 D 0 4 1 7 A 1 5 0 4 3 } " > < a 1 6 : c r e a t i o n I d   x m l n s : a 1 6 = " h t t p : / / s c h e m a s . m i c r o s o f t . c o m / o f f i c e / d r a w i n g / 2 0 1 0 / m a i n "   i d = " { A 4 D 4 7 7 C 8 - 8 0 C 0 - 4 4 C 5 - A F A 9 - 5 2 5 6 B E F 9 6 9 7 C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7 D 1 8 C B C 2 - 4 2 7 4 - 4 E 9 1 - A 4 0 1 - 5 8 4 9 0 B 5 4 C 4 4 0 } " > < a 1 6 : c r e a t i o n I d   x m l n s : a 1 6 = " h t t p : / / s c h e m a s . m i c r o s o f t . c o m / o f f i c e / d r a w i n g / 2 0 1 0 / m a i n "   i d = " { 0 6 7 1 3 D A E - 4 C F 6 - 4 9 D B - 8 9 8 2 - D E 1 3 8 5 4 7 9 3 C 5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2 5 4 8 1 1 8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 S l o w   t r a n s i t i o n   t o   c l o u d 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7 E A C A C B 0 - 5 6 B 5 - 4 F C 6 - A A 1 E - 6 A 3 C C D B A C 1 4 D } " > < a 1 6 : c r e a t i o n I d   x m l n s : a 1 6 = " h t t p : / / s c h e m a s . m i c r o s o f t . c o m / o f f i c e / d r a w i n g / 2 0 1 0 / m a i n "   i d = " { 0 C 1 0 E 9 7 7 - 7 0 5 A - 4 2 C 1 - 8 E 2 4 - 1 A 6 F 7 D F C 2 B 3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3 0 5 0 6 8 6 "   c y = " 9 7 1 0 0 7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 F l e x i b l e ,   c l o u d - b a s e d   s y s t e m s 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D 4 F F 1 F 5 D - D D D 2 - 4 6 0 E - B F A 1 - A 8 C 8 A 2 3 1 8 B 0 3 } " > < a 1 6 : c r e a t i o n I d   x m l n s : a 1 6 = " h t t p : / / s c h e m a s . m i c r o s o f t . c o m / o f f i c e / d r a w i n g / 2 0 1 0 / m a i n "   i d = " { 0 F E C A 9 2 9 - 8 D 4 9 - 4 8 1 B - B 8 6 9 - B B A 4 B 0 4 6 3 4 0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7 2 1 E 7 9 2 C - B 5 5 6 - 4 5 5 B - A F 3 0 - D E C 8 D 3 D 6 9 D 0 A } " > < a 1 6 : c r e a t i o n I d   x m l n s : a 1 6 = " h t t p : / / s c h e m a s . m i c r o s o f t . c o m / o f f i c e / d r a w i n g / 2 0 1 0 / m a i n "   i d = " { C C E F 9 6 9 F - D 7 C C - 4 D 0 3 - A F B E - 1 6 6 8 9 E 7 D F 5 0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4 5 5 4 0 F 4 5 - 9 5 6 F - 4 4 B C - 9 0 F F - C 2 7 3 A E 7 E 4 6 F 6 } " > < a 1 6 : c r e a t i o n I d   x m l n s : a 1 6 = " h t t p : / / s c h e m a s . m i c r o s o f t . c o m / o f f i c e / d r a w i n g / 2 0 1 0 / m a i n "   i d = " { 0 8 5 9 C D F B - 1 8 4 A - 4 E 2 F - 8 E C 7 - B C D E 4 2 0 3 6 8 E 9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E 4 0 D 9 A 3 3 - B 6 7 E - 4 7 E 8 - 9 5 F 0 - D A 1 C E 2 9 F 1 6 E 7 } " > < p 1 4 : c r e a t i o n I d   x m l n s : p 1 4 = " h t t p : / / s c h e m a s . m i c r o s o f t . c o m / o f f i c e / p o w e r p o i n t / 2 0 1 0 / m a i n "   v a l = " 1 6 1 9 0 7 3 4 8 0 5 6 9 " / > < / p : e x t > < / p : e x t L s t > < / p : c S l d > < p : c l r M a p O v r > < a : m a s t e r C l r M a p p i n g / > < / p : c l r M a p O v r > < / p : s l d >
</file>

<file path=ppt/slides/slide1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0 9 4 9 D C B 8 - 0 0 9 8 - 4 E E 2 - 9 5 A A - 9 9 C 0 5 2 D 1 0 6 7 E } " > < a 1 6 : c r e a t i o n I d   x m l n s : a 1 6 = " h t t p : / / s c h e m a s . m i c r o s o f t . c o m / o f f i c e / d r a w i n g / 2 0 1 0 / m a i n "   i d = " { 4 1 7 6 E D 8 9 - 1 3 A C - 4 D 9 0 - 8 C E 5 - D 6 F D B C 1 9 2 F A A } " / > < / a : e x t > < / a : e x t L s t > < / p : c N v P r > < p : c N v S p P r / > < p : n v P r / > < / p : n v S p P r > < p : s p P r > < a : x f r m   f l i p H = " f a l s e "   f l i p V = " f a l s e "   r o t = " 0 " > < a : o f f   x = " 5 5 2 9 4 6 2 "   y = " 1 3 1 7 6 7 9 " / > < a : e x t   c x = " 2 3 2 9 5 3 8 "   c y = " 1 3 8 2 5 8 2 " / > < / a : x f r m > < a : p r s t G e o m   p r s t = " r e c t " > < a : a v L s t / > < / a : p r s t G e o m > < a : s o l i d F i l l > < a : s c h e m e C l r   v a l = " b g 1 " > < a : l u m M o d   v a l = " 9 5 0 0 0 " / > < / a : s c h e m e C l r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9 D 6 C 6 F 1 F - B F 7 5 - 4 5 A 6 - 8 1 C 9 - C 3 9 7 3 E A 4 2 5 7 F } " > < a 1 6 : c r e a t i o n I d   x m l n s : a 1 6 = " h t t p : / / s c h e m a s . m i c r o s o f t . c o m / o f f i c e / d r a w i n g / 2 0 1 0 / m a i n "   i d = " { 1 5 D 8 C 7 2 8 - A 0 D 9 - 4 9 B 8 - B 0 0 4 - 9 1 C C 9 9 1 7 0 5 0 0 } " / > < / a : e x t > < / a : e x t L s t > < / p : c N v P r > < p : c N v S p P r / > < p : n v P r / > < / p : n v S p P r > < p : s p P r > < a : x f r m   f l i p H = " f a l s e "   f l i p V = " f a l s e "   r o t = " 0 " > < a : o f f   x = " 3 1 9 9 9 2 4 "   y = " 2 7 0 0 2 6 1 " / > < a : e x t   c x = " 2 3 2 9 5 3 8 "   c y = " 1 6 4 4 0 9 1 " / > < / a : x f r m > < a : p r s t G e o m   p r s t = " r e c t " > < a : a v L s t / > < / a : p r s t G e o m > < a : s o l i d F i l l > < a : s c h e m e C l r   v a l = " b g 1 " > < a : l u m M o d   v a l = " 9 5 0 0 0 " / > < / a : s c h e m e C l r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" > < a : e x t L s t > < a : e x t   u r i = " { 5 B 2 A 0 D 8 A - 7 2 B C - 4 B 3 B - A 1 9 F - E 5 B 1 4 0 1 F 9 C D 4 } " > < a 1 6 : c r e a t i o n I d   x m l n s : a 1 6 = " h t t p : / / s c h e m a s . m i c r o s o f t . c o m / o f f i c e / d r a w i n g / 2 0 1 0 / m a i n "   i d = " { C 6 A 7 0 7 A 9 - 4 9 8 F - 4 B 6 F - B 4 D 2 - A 5 E A C 5 5 5 B 5 E 6 } " / > < / a : e x t > < / a : e x t L s t > < / p : c N v P r > < p : c N v S p P r / > < p : n v P r / > < / p : n v S p P r > < p : s p P r > < a : x f r m   f l i p H = " f a l s e "   f l i p V = " f a l s e "   r o t = " 0 " > < a : o f f   x = " 8 7 6 3 0 0 "   y = " 1 3 1 7 6 7 9 " / > < a : e x t   c x = " 2 3 2 3 6 2 3 "   c y = " 1 3 8 2 5 8 2 " / > < / a : x f r m > < a : p r s t G e o m   p r s t = " r e c t " > < a : a v L s t / > < / a : p r s t G e o m > < a : s o l i d F i l l > < a : s c h e m e C l r   v a l = " b g 1 " > < a : l u m M o d   v a l = " 9 5 0 0 0 " / > < / a : s c h e m e C l r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" > < a : e x t L s t > < a : e x t   u r i = " { 0 4 D 7 6 2 4 7 - 6 0 7 B - 4 7 5 2 - 9 3 0 4 - 0 3 7 6 B B 7 E F C 9 3 } " > < a 1 6 : c r e a t i o n I d   x m l n s : a 1 6 = " h t t p : / / s c h e m a s . m i c r o s o f t . c o m / o f f i c e / d r a w i n g / 2 0 1 0 / m a i n "   i d = " { 2 8 6 9 C 2 E 6 - E 0 7 9 - 4 4 A A - B 0 C 6 - 4 C 6 B F 4 1 7 2 B D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4 2 8 6 2 5 " / > < a : e x t   c x = " 5 1 1 8 9 9 2 "   c y = " 6 4 9 4 6 2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 G P A   s u r v e y   n u m b e r s   a g r e e 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A D 0 D 6 0 8 3 - D D 6 6 - 4 8 D 0 - B 6 8 3 - B E 4 7 7 3 D D D B E E } " > < a 1 6 : c r e a t i o n I d   x m l n s : a 1 6 = " h t t p : / / s c h e m a s . m i c r o s o f t . c o m / o f f i c e / d r a w i n g / 2 0 1 0 / m a i n "   i d = " { 0 8 5 5 2 A 0 8 - 4 D B 4 - 4 9 F F - A 5 1 1 - B C 4 6 2 0 9 4 B D A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2 8 7 0 0 "   y = " 1 2 5 7 3 0 0 " / > < a : e x t   c x = " 1 2 7 6 4 2 6 "   c y = " 7 6 1 6 0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3 6 0 0 " > < a : s o l i d F i l l > < a : s r g b C l r   v a l = " c 2 2 1 2 f " / > < / a : s o l i d F i l l > < a : l a t i n   t y p e f a c e = " O p e n   S a n s - d e m i _ b o l d " / > < / a : r P r > < a : t > 6 0 % < / a : t > < / a : r > < a : e n d P a r a R P r   d i r t y = " 0 "   l a n g = " e n - U S "   s z = " 3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7 "   n a m e = " " > < a : e x t L s t > < a : e x t   u r i = " { B 9 7 D D 8 3 A - F 3 4 7 - 4 2 5 3 - A 4 2 0 - 4 5 8 0 E 6 D 4 0 7 6 8 } " > < a 1 6 : c r e a t i o n I d   x m l n s : a 1 6 = " h t t p : / / s c h e m a s . m i c r o s o f t . c o m / o f f i c e / d r a w i n g / 2 0 1 0 / m a i n "   i d = " { 9 5 E 0 5 2 5 2 - E 2 E 5 - 4 6 F 1 - B 8 8 3 - 6 3 E 3 1 6 F 3 1 3 8 0 } " / > < / a : e x t > < / a : e x t L s t > < / p : c N v P r > < p : c N v S p P r   t x B o x = " 1 " / > < p : n v P r / > < / p : n v S p P r > < p : s p P r > < a : x f r m   f l i p H = " f a l s e "   f l i p V = " f a l s e "   r o t = " 0 " > < a : o f f   x = " 5 8 5 2 0 6 4 "   y = " 3 7 7 0 9 0 9 " / > < a : e x t   c x = " 2 8 2 6 6 7 7 "   c y = " 7 9 0 6 6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- d e m i _ b o l d " / > < / a : r P r > < a : t > S o u r c e < / a : t > < / a : r > < a : r > < a : r P r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- d e m i _ b o l d " / > < / a : r P r > < a : t > s < / a : t > < / a : r > < a : r > < a : r P r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- d e m i _ b o l d " / > < / a : r P r > < a : t > : 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 G l o b a l 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 P 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 a y r o l l 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 A 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 s s o c i a t i o n   -   T h e 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 P 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 o w e r   o f 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 P 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 a y r o l l   w h i t e   p a p e r 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 � 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 G l o b a l 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 P 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 a y r o l l  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 A < / a : t > < / a : r > < a : r > < a :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r P r > < a : t > s s o c i a t i o n   s u r v e y   w h i t e   p a p e r   2 0 1 9 < / a : t > < / a : r > < a : e n d P a r a R P r   b = " 0 "   d i r t y = " 0 "   l a n g = " e n - U S "   s z = " 9 0 0 " > < a : s o l i d F i l l > < a : s c h e m e C l r   v a l = " t x 1 " > < a : l u m M o d   v a l = " 5 0 0 0 0 " / > < a : l u m O f f   v a l = " 5 0 0 0 0 " / > < / a : s c h e m e C l r > < / a : s o l i d F i l l > < a : l a t i n   t y p e f a c e = " O p e n   S a n s " / > < / a : e n d P a r a R P r > < / a : p > < / p : t x B o d y > < / p : s p > < p : c x n S p > < p : n v C x n S p P r > < p : c N v P r   i d = " 8 "   n a m e = " " > < a : e x t L s t > < a : e x t   u r i = " { D 6 D F A 4 A E - 6 B 3 4 - 4 4 7 E - 8 5 6 E - D 9 B 1 C 9 F 0 A 8 6 3 } " > < a 1 6 : c r e a t i o n I d   x m l n s : a 1 6 = " h t t p : / / s c h e m a s . m i c r o s o f t . c o m / o f f i c e / d r a w i n g / 2 0 1 0 / m a i n "   i d = " { 0 A 6 C 4 0 9 B - 2 A 0 8 - 4 E 1 F - 8 1 E E - 4 A 8 B 4 5 C 1 9 F 5 3 } " / > < / a : e x t > < / a : e x t L s t > < / p : c N v P r > < p : c N v C x n S p P r / > < p : n v P r / > < / p : n v C x n S p P r > < p : s p P r > < a : x f r m   f l i p H = " f a l s e "   f l i p V = " t r u e "   r o t = " 1 0 8 0 0 0 0 0 " > < a : o f f   x = " 5 9 2 8 2 6 4 "   y = " 3 6 7 9 0 9 7 " / > < a : e x t   c x = " 2 6 5 3 7 2 2 "   c y = " 0 " / > < / a : x f r m > < a : p r s t G e o m   p r s t = " l i n e " > < a : a v L s t / > < / a : p r s t G e o m > < a : l n   c a p = " f l a t "   w = " 1 4 2 8 8 " > < a : s o l i d F i l l > < a : s c h e m e C l r   v a l = " b g 1 " > < a : l u m M o d   v a l = " 8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s p > < p : n v S p P r > < p : c N v P r   i d = " 9 "   n a m e = " " > < a : e x t L s t > < a : e x t   u r i = " { A 8 7 D 8 C 1 5 - 1 A 9 C - 4 E 6 4 - A 1 5 3 - 6 0 1 1 E 0 A 1 C E C 0 } " > < a 1 6 : c r e a t i o n I d   x m l n s : a 1 6 = " h t t p : / / s c h e m a s . m i c r o s o f t . c o m / o f f i c e / d r a w i n g / 2 0 1 0 / m a i n "   i d = " { 5 9 E 3 2 4 9 4 - 5 D E 4 - 4 9 9 3 - 9 D F 1 - 7 5 E E D 4 9 2 6 0 9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2 8 7 0 0 "   y = " 1 9 4 3 1 0 0 " / > < a : e x t   c x = " 1 7 1 3 7 0 9 "   c y = " 8 3 5 1 9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 u s e   m a n u a l   p a y r o l l < / a : t > < / a : r > < a : e n d P a r a R P r   b = " 0 "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0 "   n a m e = " " > < a : e x t L s t > < a : e x t   u r i = " { 7 5 7 C 6 C E A - E 0 7 8 - 4 A 9 D - A D 3 1 - 5 5 1 8 1 A D C 3 6 D 4 } " > < a 1 6 : c r e a t i o n I d   x m l n s : a 1 6 = " h t t p : / / s c h e m a s . m i c r o s o f t . c o m / o f f i c e / d r a w i n g / 2 0 1 0 / m a i n "   i d = " { 2 7 1 1 C 0 5 4 - C 0 D 4 - 4 3 B E - 9 A 6 8 - F 8 5 9 2 7 C A B F B 1 } " / > < / a : e x t > < / a : e x t L s t > < / p : c N v P r > < p : c N v S p P r   t x B o x = " 1 " / > < p : n v P r / > < / p : n v S p P r > < p : s p P r > < a : x f r m   f l i p H = " f a l s e "   f l i p V = " f a l s e "   r o t = " 0 " > < a : o f f   x = " 3 4 3 0 2 6 6 "   y = " 1 2 5 7 3 0 0 " / > < a : e x t   c x = " 2 0 1 4 3 9 4 "   c y = " 7 6 1 6 0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3 6 0 0 " > < a : s o l i d F i l l > < a : s c h e m e C l r   v a l = " t x 1 " / > < / a : s o l i d F i l l > < a : l a t i n   t y p e f a c e = " O p e n   S a n s - d e m i _ b o l d " / > < / a : r P r > < a : t > 2 0 , 0 0 0 < / a : t > < / a : r > < a : e n d P a r a R P r   d i r t y = " 0 "   l a n g = " e n - U S "   s z = " 3 6 0 0 " > < a : s o l i d F i l l > < a : s c h e m e C l r   v a l = " t x 1 " / > < / a : s o l i d F i l l > < a : l a t i n   t y p e f a c e = " O p e n   S a n s - d e m i _ b o l d " / > < / a : e n d P a r a R P r > < / a : p > < / p : t x B o d y > < / p : s p > < p : s p > < p : n v S p P r > < p : c N v P r   i d = " 1 1 "   n a m e = " " > < a : e x t L s t > < a : e x t   u r i = " { 9 6 C 6 0 C F 5 - 3 6 C 2 - 4 6 E E - 8 E 2 6 - E 4 8 8 9 6 D 7 5 0 3 7 } " > < a 1 6 : c r e a t i o n I d   x m l n s : a 1 6 = " h t t p : / / s c h e m a s . m i c r o s o f t . c o m / o f f i c e / d r a w i n g / 2 0 1 0 / m a i n "   i d = " { 8 F E 4 3 3 F 1 - 0 B 4 C - 4 B 4 C - A 7 6 5 - 0 1 9 4 0 C 2 4 7 F A D } " / > < / a : e x t > < / a : e x t L s t > < / p : c N v P r > < p : c N v S p P r   t x B o x = " 1 " / > < p : n v P r / > < / p : n v S p P r > < p : s p P r > < a : x f r m   f l i p H = " f a l s e "   f l i p V = " f a l s e "   r o t = " 0 " > < a : o f f   x = " 3 4 3 0 2 6 6 "   y = " 1 9 4 3 1 0 0 " / > < a : e x t   c x = " 2 0 1 4 3 9 4 "   c y = " 8 3 5 1 9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 p a y r o l l   r e g u l a t i o n   c h a n g e s   w i t h i n   o n e   y e a r < / a : t > < / a : r > < a : e n d P a r a R P r   b = " 0 "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2 "   n a m e = " " > < a : e x t L s t > < a : e x t   u r i = " { 0 7 6 D 0 C 7 F - 5 4 6 5 - 4 D 0 0 - 8 C E A - 0 9 4 9 D 0 6 6 F D 6 C } " > < a 1 6 : c r e a t i o n I d   x m l n s : a 1 6 = " h t t p : / / s c h e m a s . m i c r o s o f t . c o m / o f f i c e / d r a w i n g / 2 0 1 0 / m a i n "   i d = " { F D 7 8 4 4 C 4 - 0 A 0 4 - 4 4 5 D - 8 5 0 E - F E 6 5 8 A 9 8 2 0 4 9 } " / > < / a : e x t > < / a : e x t L s t > < / p : c N v P r > < p : c N v S p P r   t x B o x = " 1 " / > < p : n v P r / > < / p : n v S p P r > < p : s p P r > < a : x f r m   f l i p H = " f a l s e "   f l i p V = " f a l s e "   r o t = " 0 " > < a : o f f   x = " 5 6 9 4 7 6 8 "   y = " 1 9 4 3 1 0 0 " / > < a : e x t   c x = " 2 1 9 4 6 1 7 "   c y = " 8 3 5 1 9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 p e n a l t y   f o r   n o n - r e m i t t a n c e   o f   P F ,   < / a : t > < / a : r > < a : r > < a : r P r   b = " 0 "   d i r t y = " 0 "   e r r = " 1 "   l a n g = " e n - U S "   s z = " 1 2 0 0 " > < a : s o l i d F i l l > < a : s c h e m e C l r   v a l = " t x 1 " / > < / a : s o l i d F i l l > < a : l a t i n   t y p e f a c e = " O p e n   S a n s " / > < / a : r P r > < a : t > T D S < / a : t > < / a : r > < a : e n d P a r a R P r   b = " 0 "   d i r t y = " 0 "   e r r = " 1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3 "   n a m e = " " > < a : e x t L s t > < a : e x t   u r i = " { 7 4 2 A A D D 4 - 1 D C 8 - 4 D E 8 - 9 2 D 4 - 5 4 1 6 6 E 1 C C 0 4 D } " > < a 1 6 : c r e a t i o n I d   x m l n s : a 1 6 = " h t t p : / / s c h e m a s . m i c r o s o f t . c o m / o f f i c e / d r a w i n g / 2 0 1 0 / m a i n "   i d = " { D 5 F F E D E 0 - 6 0 9 E - 4 2 1 0 - B 5 B 9 - B 9 0 9 A 2 C 5 5 3 B 6 } " / > < / a : e x t > < / a : e x t L s t > < / p : c N v P r > < p : c N v S p P r   t x B o x = " 1 " / > < p : n v P r / > < / p : n v S p P r > < p : s p P r > < a : x f r m   f l i p H = " f a l s e "   f l i p V = " f a l s e "   r o t = " 0 " > < a : o f f   x = " 5 6 9 4 7 6 8 "   y = " 1 2 5 7 3 0 0 " / > < a : e x t   c x = " 2 1 6 4 2 3 2 "   c y = " 7 6 1 6 0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3 6 0 0 " > < a : s o l i d F i l l > < a : s r g b C l r   v a l = " c 2 2 1 2 f " / > < / a : s o l i d F i l l > < a : l a t i n   t y p e f a c e = " O p e n   S a n s - d e m i _ b o l d " / > < / a : r P r > < a : t > 3 0 0   < / a : t > < / a : r > < a : r > < a : r P r   d i r t y = " 0 "   l a n g = " e n - U S "   s z = " 1 8 0 0 " > < a : s o l i d F i l l > < a : s r g b C l r   v a l = " c 2 2 1 2 f " / > < / a : s o l i d F i l l > < a : l a t i n   t y p e f a c e = " O p e n   S a n s - d e m i _ b o l d " / > < / a : r P r > < a : t > C r o r e < / a : t > < / a : r > < a : e n d P a r a R P r   d i r t y = " 0 "   l a n g = " e n - U S "   s z = " 1 8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1 4 "   n a m e = " " > < a : e x t L s t > < a : e x t   u r i = " { 3 F 9 4 3 9 5 F - D 9 2 8 - 4 9 8 F - 9 E E 4 - F D B 4 7 2 4 4 0 6 5 5 } " > < a 1 6 : c r e a t i o n I d   x m l n s : a 1 6 = " h t t p : / / s c h e m a s . m i c r o s o f t . c o m / o f f i c e / d r a w i n g / 2 0 1 0 / m a i n "   i d = " { D E E 1 B 1 C 2 - 9 B E 4 - 4 6 2 0 - B A F 4 - 1 1 5 D A 5 1 8 3 0 6 D } " / > < / a : e x t > < / a : e x t L s t > < / p : c N v P r > < p : c N v S p P r   t x B o x = " 1 " / > < p : n v P r / > < / p : n v S p P r > < p : s p P r > < a : x f r m   f l i p H = " f a l s e "   f l i p V = " f a l s e "   r o t = " 0 " > < a : o f f   x = " 9 9 0 6 0 0 "   y = " 2 7 7 6 4 6 1 " / > < a : e x t   c x = " 1 2 7 6 4 2 6 "   c y = " 7 6 1 6 0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3 6 0 0 " > < a : s o l i d F i l l > < a : s c h e m e C l r   v a l = " t x 1 " / > < / a : s o l i d F i l l > < a : l a t i n   t y p e f a c e = " O p e n   S a n s - d e m i _ b o l d " / > < / a : r P r > < a : t > 6 0 % < / a : t > < / a : r > < a : e n d P a r a R P r   d i r t y = " 0 "   l a n g = " e n - U S "   s z = " 3 6 0 0 " > < a : s o l i d F i l l > < a : s c h e m e C l r   v a l = " t x 1 " / > < / a : s o l i d F i l l > < a : l a t i n   t y p e f a c e = " O p e n   S a n s - d e m i _ b o l d " / > < / a : e n d P a r a R P r > < / a : p > < / p : t x B o d y > < / p : s p > < p : s p > < p : n v S p P r > < p : c N v P r   i d = " 1 5 "   n a m e = " " > < a : e x t L s t > < a : e x t   u r i = " { 2 9 7 2 A 0 A E - E B C E - 4 D E B - A 1 6 E - E A 8 9 A E 5 2 D 9 E B } " > < a 1 6 : c r e a t i o n I d   x m l n s : a 1 6 = " h t t p : / / s c h e m a s . m i c r o s o f t . c o m / o f f i c e / d r a w i n g / 2 0 1 0 / m a i n "   i d = " { C E B 6 5 0 7 A - B 8 4 9 - 4 0 C E - A B C 4 - 8 5 D 3 8 D 4 0 7 9 0 8 } " / > < / a : e x t > < / a : e x t L s t > < / p : c N v P r > < p : c N v S p P r   t x B o x = " 1 " / > < p : n v P r / > < / p : n v S p P r > < p : s p P r > < a : x f r m   f l i p H = " f a l s e "   f l i p V = " f a l s e "   r o t = " 0 " > < a : o f f   x = " 9 9 0 6 0 0 "   y = " 3 4 6 2 2 6 1 " / > < a : e x t   c x = " 1 7 1 3 7 0 9 "   c y = " 8 3 5 1 9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 f e e l   m u l t i p l e   v e n d o r   c o o r d i n a t i o n   i s   h a r d < / a : t > < / a : r > < a : e n d P a r a R P r   b = " 0 "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6 "   n a m e = " " > < a : e x t L s t > < a : e x t   u r i = " { 2 E 0 8 C A 8 6 - 8 A 4 A - 4 9 0 3 - 8 D F A - 4 7 E 1 4 7 A 4 A B 5 5 } " > < a 1 6 : c r e a t i o n I d   x m l n s : a 1 6 = " h t t p : / / s c h e m a s . m i c r o s o f t . c o m / o f f i c e / d r a w i n g / 2 0 1 0 / m a i n "   i d = " { 8 9 E E 1 9 5 4 - 5 E 1 1 - 4 B 1 A - 9 F 0 5 - 7 7 4 3 1 C 9 6 7 F C 7 } " / > < / a : e x t > < / a : e x t L s t > < / p : c N v P r > < p : c N v S p P r   t x B o x = " 1 " / > < p : n v P r / > < / p : n v S p P r > < p : s p P r > < a : x f r m   f l i p H = " f a l s e "   f l i p V = " f a l s e "   r o t = " 0 " > < a : o f f   x = " 3 4 6 8 3 6 6 "   y = " 2 7 0 0 6 5 1 " / > < a : e x t   c x = " 1 2 7 6 4 2 6 "   c y = " 7 6 1 6 0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3 6 0 0 " > < a : s o l i d F i l l > < a : s r g b C l r   v a l = " c 2 2 1 2 f " / > < / a : s o l i d F i l l > < a : l a t i n   t y p e f a c e = " O p e n   S a n s - d e m i _ b o l d " / > < / a : r P r > < a : t > 4 5 % < / a : t > < / a : r > < a : e n d P a r a R P r   d i r t y = " 0 "   l a n g = " e n - U S "   s z = " 3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1 7 "   n a m e = " " > < a : e x t L s t > < a : e x t   u r i = " { 7 1 3 B 9 4 5 A - C E A 9 - 4 1 4 B - B 4 5 9 - E F 1 9 9 C 0 3 6 8 3 5 } " > < a 1 6 : c r e a t i o n I d   x m l n s : a 1 6 = " h t t p : / / s c h e m a s . m i c r o s o f t . c o m / o f f i c e / d r a w i n g / 2 0 1 0 / m a i n "   i d = " { 5 C 2 C A B 3 5 - 6 F F D - 4 E E 2 - A 9 F 0 - 4 5 9 9 1 E F D 4 1 3 1 } " / > < / a : e x t > < / a : e x t L s t > < / p : c N v P r > < p : c N v S p P r   t x B o x = " 1 " / > < p : n v P r / > < / p : n v S p P r > < p : s p P r > < a : x f r m   f l i p H = " f a l s e "   f l i p V = " f a l s e "   r o t = " 0 " > < a : o f f   x = " 3 4 6 8 3 6 6 "   y = " 3 3 8 6 4 5 1 " / > < a : e x t   c x = " 1 7 1 3 7 0 9 "   c y = " 8 3 5 1 9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 f e l t   d i s p a r i t y   b e t w e e n   H R ,   P a y r o l l   a n d   A c c o u n t i n g < / a : t > < / a : r > < a : e n d P a r a R P r   b = " 0 "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8 "   n a m e = " " > < a : e x t L s t > < a : e x t   u r i = " { C 9 6 3 2 6 0 8 - A 9 D 4 - 4 5 6 2 - 9 8 3 6 - 3 0 4 A 3 7 C D 4 4 5 7 } " > < a 1 6 : c r e a t i o n I d   x m l n s : a 1 6 = " h t t p : / / s c h e m a s . m i c r o s o f t . c o m / o f f i c e / d r a w i n g / 2 0 1 0 / m a i n "   i d = " { 8 F 5 F A F F E - C B B 6 - 4 1 A B - 9 E F E - E 7 F 7 3 5 E 9 5 5 C 3 } " / > < / a : e x t > < / a : e x t L s t > < / p : c N v P r > < p : c N v S p P r / > < p : n v P r / > < / p : n v S p P r > < p : s p P r > < a : x f r m   f l i p H = " f a l s e "   f l i p V = " f a l s e "   r o t = " 0 " > < a : o f f   x = " - 9 4 8 6 "   y = " 3 2 8 6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E 5 6 E 8 B 2 B - 4 F 7 C - 4 E 2 5 - 8 9 C F - 2 0 A E 3 D D D 4 A C 2 } " > < p 1 4 : c r e a t i o n I d   x m l n s : p 1 4 = " h t t p : / / s c h e m a s . m i c r o s o f t . c o m / o f f i c e / p o w e r p o i n t / 2 0 1 0 / m a i n "   v a l = " 1 6 1 9 0 7 3 4 8 0 5 7 4 " / > < / p : e x t > < / p : e x t L s t > < / p : c S l d > < p : c l r M a p O v r > < a : m a s t e r C l r M a p p i n g / > < / p : c l r M a p O v r > < / p : s l d >
</file>

<file path=ppt/slides/slide1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r g b C l r   v a l = " c 2 2 1 2 f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2 9 1 E 2 E B E - F 7 6 D - 4 F 5 C - A 1 0 2 - 1 2 1 9 9 5 B D 4 C 4 3 } " > < a 1 6 : c r e a t i o n I d   x m l n s : a 1 6 = " h t t p : / / s c h e m a s . m i c r o s o f t . c o m / o f f i c e / d r a w i n g / 2 0 1 0 / m a i n "   i d = " { 2 F 0 2 5 4 B F - A 7 1 C - 4 C F 9 - A 0 B E - F 6 6 D 5 8 B 0 7 1 0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2 0 2 8 8 2 5 "   y = " 2 6 6 0 9 8 9 " / > < a : e x t   c x = " 5 0 7 7 2 4 4 "   c y = " 7 7 6 7 0 6 " / > < / a : x f r m > < / p : s p P r > < p : t x B o d y > < a : b o d y P r   r t l C o l = " 0 " / > < a : l s t S t y l e / > < a : p > < a : p P r / > < a : r > < a : r P r   b = " 0 "   d i r t y = " 0 "   l a n g = " e n - U S " > < a : s o l i d F i l l > < a : s c h e m e C l r   v a l = " b g 1 " / > < / a : s o l i d F i l l > < a : l a t i n   t y p e f a c e = " + m j - l t " / > < / a : r P r > < a : t > M e e t   Z o h o   P a y r o l l < / a : t > < / a : r > < a : e n d P a r a R P r   b = " 0 "   d i r t y = " 0 "   l a n g = " e n - U S " > < a : s o l i d F i l l > < a : s c h e m e C l r   v a l = " b g 1 " / > < / a : s o l i d F i l l > < a : l a t i n   t y p e f a c e = " + m j - l t " / > < / a : e n d P a r a R P r > < / a : p > < / p : t x B o d y > < / p : s p > < p : s p > < p : n v S p P r > < p : c N v P r   i d = " 3 "   n a m e = " S u b t i t l e   2 " > < a : e x t L s t > < a : e x t   u r i = " { 6 A A 6 8 1 A B - 1 0 8 3 - 4 1 5 D - 9 B 9 2 - E A B D 1 5 2 8 7 B 9 9 } " > < a 1 6 : c r e a t i o n I d   x m l n s : a 1 6 = " h t t p : / / s c h e m a s . m i c r o s o f t . c o m / o f f i c e / d r a w i n g / 2 0 1 0 / m a i n "   i d = " { D 4 C 1 0 D E 0 - F C D 4 - 4 C F 7 - 8 9 3 A - 8 F F 5 F 3 9 A A 0 3 7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9 8 1 2 0 0 "   y = " 3 4 2 5 3 6 1 " / > < a : e x t   c x = " 5 1 8 9 7 0 6 "   c y = " 4 9 4 9 4 7 " / > < / a : x f r m > < / p : s p P r > < p : t x B o d y > < a : b o d y P r   r t l C o l = " 0 " / > < a : l s t S t y l e / > < a : p > < a : p P r / > < a : r > < a : r P r   d i r t y = " 0 "   l a n g = " e n - U S " > < a : s o l i d F i l l > < a : s r g b C l r   v a l = " f f c a 5 8 " / > < / a : s o l i d F i l l > < a : l a t i n   t y p e f a c e = " R o b o t o " / > < / a : r P r > < a : t > C l o u d - b a s e d < / a : t > < / a : r > < a : r > < a : r P r   d i r t y = " 0 "   l a n g = " e n - U S " > < a : s o l i d F i l l > < a : s r g b C l r   v a l = " f f c a 5 8 " / > < / a : s o l i d F i l l > < a : l a t i n   t y p e f a c e = " R o b o t o " / > < / a : r P r > < a : t >   p a y r o l l   s o f t w a r e   c r a f t e d   f o r   b u s i n e s s   o f   a l l   s i z e s < / a : t > < / a : r > < a : e n d P a r a R P r   d i r t y = " 0 "   l a n g = " e n - U S " > < a : s o l i d F i l l > < a : s r g b C l r   v a l = " f f c a 5 8 " / > < / a : s o l i d F i l l > < a : l a t i n   t y p e f a c e = " R o b o t o " / > < / a : e n d P a r a R P r > < / a : p > < / p : t x B o d y > < / p : s p > < p : p i c > < p : n v P i c P r > < p : c N v P r   i d = " 4 "   n a m e = " " > < a : e x t L s t > < a : e x t   u r i = " { 5 4 9 C 1 9 3 A - 6 D 3 1 - 4 0 7 4 - A 3 1 1 - 9 2 5 C C F 7 1 8 4 4 B } " > < a 1 6 : c r e a t i o n I d   x m l n s : a 1 6 = " h t t p : / / s c h e m a s . m i c r o s o f t . c o m / o f f i c e / d r a w i n g / 2 0 1 0 / m a i n "   i d = " { 4 2 C 2 0 A E 9 - C C D 1 - 4 6 B 2 - 9 A 4 1 - 9 7 9 D 9 6 9 D 6 B C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0 0 0 0 0 " / > < a : l u m   b r i g h t = " 0 "   c o n t r a s t = " 0 " / > < a : e x t L s t > < a : e x t   u r i = " { 5 1 D 1 6 9 6 2 - 5 C 1 8 - 4 B D 0 - 9 A 4 9 - E 9 C C 5 9 D D 5 2 7 A } " > < a 1 4 : i m g P r o p s   x m l n s : a 1 4 = " h t t p : / / s c h e m a s . m i c r o s o f t . c o m / o f f i c e / d r a w i n g / 2 0 1 0 / m a i n " > < a 1 4 : i m g L a y e r > < a 1 4 : i m g E f f e c t > < a 1 4 : b r i g h t n e s s C o n t r a s t   b r i g h t = " 0 "   c o n t r a s t = " 0 " / > < / a 1 4 : i m g E f f e c t > < / a 1 4 : i m g L a y e r > < / a 1 4 : i m g P r o p s > < / a : e x t > < a : e x t   u r i = " { 3 5 C E 1 E 3 A - A 7 D E - 4 6 9 3 - A E 8 6 - C 2 E 6 6 F F 7 4 5 9 9 } " > < a 1 4 : u s e L o c a l D p i   x m l n s : a 1 4 = " h t t p : / / s c h e m a s . m i c r o s o f t . c o m / o f f i c e / d r a w i n g / 2 0 1 0 / m a i n "   v a l = " 0 " / > < / a : e x t > < / a : e x t L s t > < / a : b l i p > < a : s t r e t c h > < a : f i l l R e c t / > < / a : s t r e t c h > < / p : b l i p F i l l > < p : s p P r > < a : x f r m   f l i p H = " f a l s e "   f l i p V = " f a l s e "   r o t = " 0 " > < a : o f f   x = " 4 1 9 6 6 1 6 "   y = " 1 2 0 9 0 0 4 " / > < a : e x t   c x = " 7 5 0 7 6 0 "   c y = " 7 5 0 7 6 0 " / > < / a : x f r m > < a : p r s t G e o m   p r s t = " r e c t " > < a : a v L s t / > < / a : p r s t G e o m > < a : n o F i l l / > < / p : s p P r > < / p : p i c > < p : c x n S p > < p : n v C x n S p P r > < p : c N v P r   i d = " 5 "   n a m e = " " > < a : e x t L s t > < a : e x t   u r i = " { D E F 9 1 3 A D - 0 9 9 1 - 4 D 2 0 - A 1 E 7 - A F 1 0 A F 4 6 E 4 5 1 } " > < a 1 6 : c r e a t i o n I d   x m l n s : a 1 6 = " h t t p : / / s c h e m a s . m i c r o s o f t . c o m / o f f i c e / d r a w i n g / 2 0 1 0 / m a i n "   i d = " { A 2 D 8 2 1 4 7 - 4 A C 9 - 4 1 7 5 - A 8 8 E - C 0 B B E B 7 5 D 2 5 0 } " / > < / a : e x t > < / a : e x t L s t > < / p : c N v P r > < p : c N v C x n S p P r / > < p : n v P r / > < / p : n v C x n S p P r > < p : s p P r > < a : x f r m   f l i p H = " f a l s e "   f l i p V = " f a l s e "   r o t = " 0 " > < a : o f f   x = " 1 6 3 6 1 4 7 "   y = " 2 4 8 6 0 2 5 " / > < a : e x t   c x = " 5 8 7 1 7 2 0 "   c y = " 2 0 0 5 0 " / > < / a : x f r m > < a : p r s t G e o m   p r s t = " l i n e " > < a : a v L s t / > < / a : p r s t G e o m > < a : l n   c a p = " f l a t "   w = " 9 5 2 5 " > < a : s o l i d F i l l > < a : s r g b C l r   v a l = " f f c a b 4 " /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/ p : s p T r e e > < p : e x t L s t > < p : e x t   u r i = " { 5 D E 4 5 3 4 0 - B A 6 D - 4 8 7 6 - A 4 2 5 - F A 9 C 1 E A 3 9 C 4 5 } " > < p 1 4 : c r e a t i o n I d   x m l n s : p 1 4 = " h t t p : / / s c h e m a s . m i c r o s o f t . c o m / o f f i c e / p o w e r p o i n t / 2 0 1 0 / m a i n "   v a l = " 1 6 1 9 0 7 3 4 8 0 5 7 9 " / > < / p : e x t > < / p : e x t L s t > < / p : c S l d > < p : c l r M a p O v r > < a : m a s t e r C l r M a p p i n g / > < / p : c l r M a p O v r > < / p : s l d >
</file>

<file path=ppt/slides/slide1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4 C 9 1 3 9 9 9 - 3 A 9 2 - 4 0 F 5 - 8 5 5 4 - 4 A A 0 2 D C 5 3 2 9 E } " > < a 1 6 : c r e a t i o n I d   x m l n s : a 1 6 = " h t t p : / / s c h e m a s . m i c r o s o f t . c o m / o f f i c e / d r a w i n g / 2 0 1 0 / m a i n "   i d = " { 8 0 D D 9 C D 3 - 2 2 C 1 - 4 D 0 7 - A C 9 0 - 7 D 9 B 4 2 F 0 8 F 1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2 4 7 6 5 0 0 "   y = " 4 2 8 6 2 5 " / > < a : e x t   c x = " 4 1 8 8 6 2 8 "   c y = " 5 3 7 5 5 2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 Z o h o   P a y r o l l   o v e r v i e w 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F A E D 6 2 7 4 - D 1 A 3 - 4 B A 1 - 8 1 B 8 - A A 1 D B 3 9 5 9 6 9 A } " > < a 1 6 : c r e a t i o n I d   x m l n s : a 1 6 = " h t t p : / / s c h e m a s . m i c r o s o f t . c o m / o f f i c e / d r a w i n g / 2 0 1 0 / m a i n "   i d = " { 2 B 0 B B 6 3 A - F 4 9 4 - 4 A 1 1 - A F 2 1 - 1 9 0 A D D F 2 2 3 2 1 } " / > < / a : e x t > < / a : e x t L s t > < / p : c N v P r > < p : c N v S p P r   t x B o x = " 1 " / > < p : n v P r / > < / p : n v S p P r > < p : s p P r > < a : x f r m   f l i p H = " f a l s e "   f l i p V = " f a l s e "   r o t = " 0 " > < a : o f f   x = " 1 5 8 1 1 5 0 "   y = " 2 1 2 4 0 7 5 " / > < a : e x t   c x = " 1 5 3 3 4 8 7 "   c y = " 8 2 5 9 1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l n S p c > < a : s p c P c t   v a l = " 1 2 5 0 0 0 " / > < / a : l n S p c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 C l u t t e r - f r e e ,   < / a : t > < / a :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 f r e s h   < / a : t > < / a : r > < a : r > < a : r P r   d i r t y = " 0 "   e r r = " 1 "   l a n g = " e n - U S "   s z = " 1 2 0 0 " > < a : s o l i d F i l l > < a : s c h e m e C l r   v a l = " t x 1 " / > < / a : s o l i d F i l l > < a : l a t i n   t y p e f a c e = " O p e n   S a n s " / > < / a : r P r > < a : t > U I < / a : t > < / a :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  w i t h   m i n i m a l   l e a r n i n g   c u r v e 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8 7 D B 1 C 1 D - D E 6 8 - 4 E B 9 - 8 D 3 6 - F F E 7 5 D 4 E 8 5 1 5 } " > < a 1 6 : c r e a t i o n I d   x m l n s : a 1 6 = " h t t p : / / s c h e m a s . m i c r o s o f t . c o m / o f f i c e / d r a w i n g / 2 0 1 0 / m a i n "   i d = " { 6 9 7 5 E 5 9 3 - A E 5 0 - 4 F 9 5 - 8 2 1 B - E 9 8 9 5 6 7 5 A 1 9 2 } " / > < / a : e x t > < / a : e x t L s t > < / p : c N v P r > < p : c N v S p P r   t x B o x = " 1 " / > < p : n v P r / > < / p : n v S p P r > < p : s p P r > < a : x f r m   f l i p H = " f a l s e "   f l i p V = " f a l s e "   r o t = " 0 " > < a : o f f   x = " 3 6 6 7 1 2 5 "   y = " 2 1 2 4 0 7 5 " / > < a : e x t   c x = " 1 4 2 1 2 4 4 "   c y = " 5 2 1 8 5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l n S p c > < a : s p c P c t   v a l = " 1 2 5 0 0 0 " / > < / a : l n S p c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 C o m p l i a n c e   b y   d e s i g n 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8 8 4 8 9 B 1 0 - 6 D C F - 4 0 3 E - B C 9 F - E E 0 1 8 1 1 7 4 3 A 8 } " > < a 1 6 : c r e a t i o n I d   x m l n s : a 1 6 = " h t t p : / / s c h e m a s . m i c r o s o f t . c o m / o f f i c e / d r a w i n g / 2 0 1 0 / m a i n "   i d = " { A 4 0 8 B A A 1 - 9 6 E C - 4 6 2 4 - 8 6 D E - F 2 2 2 1 E F 9 A 4 6 4 } " / > < / a : e x t > < / a : e x t L s t > < / p : c N v P r > < p : c N v S p P r   t x B o x = " 1 " / > < p : n v P r / > < / p : n v S p P r > < p : s p P r > < a : x f r m   f l i p H = " f a l s e "   f l i p V = " f a l s e "   r o t = " 0 " > < a : o f f   x = " 5 6 8 6 4 9 2 "   y = " 2 1 2 4 0 7 5 " / > < a : e x t   c x = " 1 7 0 2 6 9 8 "   c y = " 8 2 5 9 1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l n S p c > < a : s p c P c t   v a l = " 1 2 5 0 0 0 " / > < / a : l n S p c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 F e a t u r e s   f o c u s s e d   o n   g e t t i n g   p a y r o l l   d o n e   f a s t e r 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6 C F 2 E 9 5 C - 5 0 A 9 - 4 9 0 9 - B 7 E A - E 8 C 9 2 E D E 9 F F B } " > < a 1 6 : c r e a t i o n I d   x m l n s : a 1 6 = " h t t p : / / s c h e m a s . m i c r o s o f t . c o m / o f f i c e / d r a w i n g / 2 0 1 0 / m a i n "   i d = " { 3 5 0 A 9 3 C 5 - 9 C B B - 4 8 8 D - A 2 C 9 - E 9 E 8 C A C 6 A 4 2 F } " / > < / a : e x t > < / a : e x t L s t > < / p : c N v P r > < p : c N v S p P r   t x B o x = " 1 " / > < p : n v P r / > < / p : n v S p P r > < p : s p P r > < a : x f r m   f l i p H = " f a l s e "   f l i p V = " f a l s e "   r o t = " 0 " > < a : o f f   x = " 1 8 2 8 8 0 0 "   y = " 3 7 7 1 9 0 0 " / > < a : e x t   c x = " 2 3 5 3 5 1 3 "   c y = " 7 3 5 1 5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l n S p c > < a : s p c P c t   v a l = " 1 2 5 0 0 0 " / > < / a : l n S p c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 C o m p r e h e n s i v e   a n d   i n s i g h t f u l   p a y r o l l   r e p o r t s 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7 8 3 3 0 4 E 7 - 2 B F 0 - 4 2 9 6 - 9 B 6 A - 2 4 9 D 0 B F A 5 A 6 4 } " > < a 1 6 : c r e a t i o n I d   x m l n s : a 1 6 = " h t t p : / / s c h e m a s . m i c r o s o f t . c o m / o f f i c e / d r a w i n g / 2 0 1 0 / m a i n "   i d = " { 3 4 8 D 7 7 C 9 - 5 4 E F - 4 B C 5 - A F 3 F - 5 0 7 F 7 2 F 2 6 5 B 9 } " / > < / a : e x t > < / a : e x t L s t > < / p : c N v P r > < p : c N v S p P r   t x B o x = " 1 " / > < p : n v P r / > < / p : n v S p P r > < p : s p P r > < a : x f r m   f l i p H = " f a l s e "   f l i p V = " f a l s e "   r o t = " 0 " > < a : o f f   x = " 4 5 2 4 3 7 5 "   y = " 3 7 7 1 9 0 0 " / > < a : e x t   c x = " 2 2 3 0 3 5 5 "   c y = " 7 3 5 1 5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l n S p c > < a : s p c P c t   v a l = " 1 2 5 0 0 0 " / > < / a : l n S p c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 N a t i v e   i P h o n e   a n d   A n d r o i d   a p p s   f o r   s e l f - s e r v i c e 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8 "   n a m e = " " > < a : e x t L s t > < a : e x t   u r i = " { B C E F D 8 8 D - D 8 2 5 - 4 3 9 2 - B 3 1 B - D 8 1 5 0 9 4 6 E C 2 E } " > < a 1 6 : c r e a t i o n I d   x m l n s : a 1 6 = " h t t p : / / s c h e m a s . m i c r o s o f t . c o m / o f f i c e / d r a w i n g / 2 0 1 0 / m a i n "   i d = " { B 3 4 1 6 B 3 C - 0 0 6 4 - 4 0 D E - A 2 E 1 - 8 E E F E 5 6 5 B C 4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9 "   n a m e = " " > < a : e x t L s t > < a : e x t   u r i = " { 4 7 C C 0 8 2 3 - 3 E 6 1 - 4 E 7 2 - B C C A - 2 5 0 6 B 6 C 2 D F 1 5 } " > < a 1 6 : c r e a t i o n I d   x m l n s : a 1 6 = " h t t p : / / s c h e m a s . m i c r o s o f t . c o m / o f f i c e / d r a w i n g / 2 0 1 0 / m a i n "   i d = " { F 2 6 2 9 F 6 3 - 2 F D E - 4 7 9 4 - 8 3 D 8 - 8 1 6 5 A A 5 2 6 9 8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2 0 6 6 9 2 5 "   y = " 1 5 5 3 3 2 3 " / > < a : e x t   c x = " 5 5 9 0 2 7 "   c y = " 3 9 1 3 1 9 " / > < / a : x f r m > < a : p r s t G e o m   p r s t = " r e c t " > < a : a v L s t / > < / a : p r s t G e o m > < a : n o F i l l / > < / p : s p P r > < / p : p i c > < p : p i c > < p : n v P i c P r > < p : c N v P r   i d = " 1 0 "   n a m e = " " > < a : e x t L s t > < a : e x t   u r i = " { 6 B D 6 D B 7 3 - 4 4 C A - 4 3 F D - A 4 A 5 - F 9 1 4 D 2 D 3 E 2 A 2 } " > < a 1 6 : c r e a t i o n I d   x m l n s : a 1 6 = " h t t p : / / s c h e m a s . m i c r o s o f t . c o m / o f f i c e / d r a w i n g / 2 0 1 0 / m a i n "   i d = " { 8 3 F A B 1 0 C - E 7 9 0 - 4 B C 8 - A 2 5 1 - 8 6 3 D B 5 2 A B 2 A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4 1 4 3 3 7 5 "   y = " 1 4 3 9 6 0 9 " / > < a : e x t   c x = " 4 8 3 2 7 9 "   c y = " 5 0 8 7 1 4 " / > < / a : x f r m > < a : p r s t G e o m   p r s t = " r e c t " > < a : a v L s t / > < / a : p r s t G e o m > < a : n o F i l l / > < / p : s p P r > < / p : p i c > < p : p i c > < p : n v P i c P r > < p : c N v P r   i d = " 1 1 "   n a m e = " " > < a : e x t L s t > < a : e x t   u r i = " { D B 7 1 9 5 5 D - 1 2 F D - 4 0 6 7 - A C 5 B - 0 9 D 4 1 1 B 0 F 1 C B } " > < a 1 6 : c r e a t i o n I d   x m l n s : a 1 6 = " h t t p : / / s c h e m a s . m i c r o s o f t . c o m / o f f i c e / d r a w i n g / 2 0 1 0 / m a i n "   i d = " { 6 E F 8 D D 4 3 - 8 8 4 8 - 4 D 8 B - B 4 A 8 - 3 3 2 E 7 9 4 A D 8 8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6 3 1 5 0 7 4 "   y = " 1 5 0 6 9 1 2 " / > < a : e x t   c x = " 5 0 3 1 2 4 "   c y = " 5 0 3 1 2 4 " / > < / a : x f r m > < a : p r s t G e o m   p r s t = " r e c t " > < a : a v L s t / > < / a : p r s t G e o m > < a : n o F i l l / > < / p : s p P r > < / p : p i c > < p : p i c > < p : n v P i c P r > < p : c N v P r   i d = " 1 2 "   n a m e = " " > < a : e x t L s t > < a : e x t   u r i = " { 3 E C 6 1 8 8 9 - 7 1 0 4 - 4 8 C 4 - B 3 B 4 - C A 9 1 8 5 3 1 5 2 D F } " > < a 1 6 : c r e a t i o n I d   x m l n s : a 1 6 = " h t t p : / / s c h e m a s . m i c r o s o f t . c o m / o f f i c e / d r a w i n g / 2 0 1 0 / m a i n "   i d = " { 6 1 D F 4 7 F 0 - 3 E 1 4 - 4 A 7 C - 9 D C 6 - 8 4 B 9 9 1 5 3 2 F C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/ > < a : s t r e t c h > < a : f i l l R e c t / > < / a : s t r e t c h > < / p : b l i p F i l l > < p : s p P r > < a : x f r m   f l i p H = " f a l s e "   f l i p V = " f a l s e "   r o t = " 0 " > < a : o f f   x = " 2 7 8 1 3 0 0 "   y = " 3 2 0 1 8 9 6 " / > < a : e x t   c x = " 4 5 7 0 0 4 "   c y = " 3 8 3 8 8 4 " / > < / a : x f r m > < a : p r s t G e o m   p r s t = " r e c t " > < a : a v L s t / > < / a : p r s t G e o m > < a : n o F i l l / > < / p : s p P r > < / p : p i c > < p : p i c > < p : n v P i c P r > < p : c N v P r   i d = " 1 3 "   n a m e = " " > < a : e x t L s t > < a : e x t   u r i = " { 8 6 B F D F A B - 9 6 5 D - 4 4 C C - B 2 9 B - 1 6 0 9 3 9 8 0 5 4 3 4 } " > < a 1 6 : c r e a t i o n I d   x m l n s : a 1 6 = " h t t p : / / s c h e m a s . m i c r o s o f t . c o m / o f f i c e / d r a w i n g / 2 0 1 0 / m a i n "   i d = " { D 9 C E 5 A 3 3 - E 0 B C - 4 1 1 C - 9 0 A 4 - F 0 2 F E 8 A 5 E 1 D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7 " / > < a : s t r e t c h > < a : f i l l R e c t / > < / a : s t r e t c h > < / p : b l i p F i l l > < p : s p P r > < a : x f r m   f l i p H = " f a l s e "   f l i p V = " f a l s e "   r o t = " 0 " > < a : o f f   x = " 5 4 6 7 3 5 0 "   y = " 3 1 4 4 3 1 6 " / > < a : e x t   c x = " 3 4 3 7 8 9 "   c y = " 4 9 9 0 4 9 " / > < / a : x f r m > < a : p r s t G e o m   p r s t = " r e c t " > < a : a v L s t / > < / a : p r s t G e o m > < a : n o F i l l / > < / p : s p P r > < / p : p i c > < p : c x n S p > < p : n v C x n S p P r > < p : c N v P r   i d = " 1 4 "   n a m e = " " > < a : e x t L s t > < a : e x t   u r i = " { C 3 A A D 7 4 5 - 0 9 0 9 - 4 B 5 B - 8 E 3 E - B 9 2 9 C 2 2 F B 7 5 1 } " > < a 1 6 : c r e a t i o n I d   x m l n s : a 1 6 = " h t t p : / / s c h e m a s . m i c r o s o f t . c o m / o f f i c e / d r a w i n g / 2 0 1 0 / m a i n "   i d = " { A 7 A D 0 0 D 6 - 3 3 E 0 - 4 F 2 A - B 0 3 2 - 8 8 1 4 3 3 3 D 7 9 5 B } " / > < / a : e x t > < / a : e x t L s t > < / p : c N v P r > < p : c N v C x n S p P r / > < p : n v P r / > < / p : n v C x n S p P r > < p : s p P r > < a : x f r m   f l i p H = " f a l s e "   f l i p V = " t r u e "   r o t = " 1 0 8 0 0 0 0 0 " > < a : o f f   x = " 3 4 6 1 8 8 0 "   y = " 1 5 8 8 2 9 7 " / > < a : e x t   c x = " 0 "   c y = " 1 0 4 4 4 4 6 " / > < / a : x f r m > < a : p r s t G e o m   p r s t = " l i n e " > < a : a v L s t / > < / a : p r s t G e o m > < a : l n   c a p = " f l a t "   w = " 9 5 2 5 " > < a : s o l i d F i l l > < a : s c h e m e C l r   v a l = " b g 1 " > < a : l u m M o d   v a l = " 8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5 "   n a m e = " " > < a : e x t L s t > < a : e x t   u r i = " { 0 9 9 C 3 F 8 3 - A 9 5 7 - 4 2 C D - B F C 0 - B C D 8 C 8 1 8 3 8 3 1 } " > < a 1 6 : c r e a t i o n I d   x m l n s : a 1 6 = " h t t p : / / s c h e m a s . m i c r o s o f t . c o m / o f f i c e / d r a w i n g / 2 0 1 0 / m a i n "   i d = " { D A C 2 9 0 B 8 - 3 F B 8 - 4 0 F 3 - 9 2 C 0 - 4 1 B 1 1 C E 0 E F C 1 } " / > < / a : e x t > < / a : e x t L s t > < / p : c N v P r > < p : c N v C x n S p P r / > < p : n v P r / > < / p : n v C x n S p P r > < p : s p P r > < a : x f r m   f l i p H = " f a l s e "   f l i p V = " t r u e "   r o t = " 1 0 8 0 0 0 0 0 " > < a : o f f   x = " 5 3 8 7 4 3 2 "   y = " 1 5 4 9 8 3 5 " / > < a : e x t   c x = " 0 "   c y = " 1 0 4 4 4 4 6 " / > < / a : x f r m > < a : p r s t G e o m   p r s t = " l i n e " > < a : a v L s t / > < / a : p r s t G e o m > < a : l n   c a p = " f l a t "   w = " 9 5 2 5 " > < a : s o l i d F i l l > < a : s c h e m e C l r   v a l = " b g 1 " > < a : l u m M o d   v a l = " 8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6 "   n a m e = " " > < a : e x t L s t > < a : e x t   u r i = " { 5 5 4 1 D A D 0 - 8 F 5 B - 4 0 B E - 9 A C E - 8 8 E 6 6 5 F 7 E 0 8 C } " > < a 1 6 : c r e a t i o n I d   x m l n s : a 1 6 = " h t t p : / / s c h e m a s . m i c r o s o f t . c o m / o f f i c e / d r a w i n g / 2 0 1 0 / m a i n "   i d = " { C C 8 7 5 5 2 1 - F 4 7 5 - 4 2 C A - 8 9 2 C - C A 5 E 2 7 6 8 2 9 D 0 } " / > < / a : e x t > < / a : e x t L s t > < / p : c N v P r > < p : c N v C x n S p P r / > < p : n v P r / > < / p : n v C x n S p P r > < p : s p P r > < a : x f r m   f l i p H = " f a l s e "   f l i p V = " t r u e "   r o t = " 1 0 8 0 0 0 0 0 " > < a : o f f   x = " 4 3 5 2 8 1 0 "   y = " 3 2 4 2 5 2 3 " / > < a : e x t   c x = " 0 "   c y = " 1 0 4 4 4 4 6 " / > < / a : x f r m > < a : p r s t G e o m   p r s t = " l i n e " > < a : a v L s t / > < / a : p r s t G e o m > < a : l n   c a p = " f l a t "   w = " 9 5 2 5 " > < a : s o l i d F i l l > < a : s c h e m e C l r   v a l = " b g 1 " > < a : l u m M o d   v a l = " 8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/ p : s p T r e e > < p : e x t L s t > < p : e x t   u r i = " { F 4 A D 7 1 D 5 - A F 1 3 - 4 2 5 B - 9 9 C 0 - B 8 D 9 2 4 B E B F 6 A } " > < p 1 4 : c r e a t i o n I d   x m l n s : p 1 4 = " h t t p : / / s c h e m a s . m i c r o s o f t . c o m / o f f i c e / p o w e r p o i n t / 2 0 1 0 / m a i n "   v a l = " 1 6 1 9 0 7 3 4 8 0 5 8 2 " / > < / p : e x t > < / p : e x t L s t > < / p : c S l d > < p : c l r M a p O v r > < a : m a s t e r C l r M a p p i n g / > < / p : c l r M a p O v r > < / p : s l d >
</file>

<file path=ppt/slides/slide1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r g b C l r   v a l = " f 2 f 2 f 2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2 A 8 4 3 5 A 1 - 9 7 0 3 - 4 A 4 E - 8 0 3 8 - D 9 5 1 A 1 6 B 6 B A F } " > < a 1 6 : c r e a t i o n I d   x m l n s : a 1 6 = " h t t p : / / s c h e m a s . m i c r o s o f t . c o m / o f f i c e / d r a w i n g / 2 0 1 0 / m a i n "   i d = " { A 7 3 A 3 9 3 4 - F 3 F A - 4 C E 0 - 8 3 F D - B 8 6 3 E A 4 0 6 6 C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3 5 3 9 1 2 "   y = " 1 8 0 9 3 5 9 " / > < a : e x t   c x = " 6 4 3 6 1 7 6 "   c y = " 1 5 2 2 4 1 8 " / > < / a : x f r m > < / p : s p P r > < p : t x B o d y > < a : b o d y P r   a n c h o r = " t "   r t l C o l = " 0 "   v e r t = " h o r z " / > < a : l s t S t y l e / > < a : p > < a : p P r / > < a : r > < a : r P r   b = " 0 "   d i r t y = " 0 "   l a n g = " e n - U S "   s z = " 3 6 0 0 " > < a : s o l i d F i l l > < a : s r g b C l r   v a l = " c 2 2 1 2 f " / > < / a : s o l i d F i l l > < a : l a t i n   t y p e f a c e = " R o b o t o " / > < / a : r P r > < a : t > W h a t   < / a : t > < / a : r > < a : r > < a : r P r   b = " 0 "   d i r t y = " 0 "   l a n g = " e n - U S "   s z = " 3 6 0 0 " > < a : s o l i d F i l l > < a : s r g b C l r   v a l = " c 2 2 1 2 f " / > < / a : s o l i d F i l l > < a : l a t i n   t y p e f a c e = " R o b o t o " / > < / a : r P r > < a : t > m a k e s < / a : t > < / a : r > < a : r > < a : r P r   d i r t y = " 0 "   l a n g = " e n - U S "   s z = " 3 6 0 0 " > < a : s o l i d F i l l > < a : s r g b C l r   v a l = " c 2 2 1 2 f " / > < / a : s o l i d F i l l > < a : l a t i n   t y p e f a c e = " R o b o t o - d e m i _ b o l d " / > < / a : r P r > < a : t >   Z o h o   P a y r o l l   s t a n d o u t ? < / a : t > < / a : r > < a : e n d P a r a R P r   d i r t y = " 0 "   l a n g = " e n - U S "   s z = " 3 6 0 0 " > < a : s o l i d F i l l > < a : s r g b C l r   v a l = " c 2 2 1 2 f " / > < / a : s o l i d F i l l > < a : l a t i n   t y p e f a c e = " R o b o t o - d e m i _ b o l d " / > < / a : e n d P a r a R P r > < / a : p > < / p : t x B o d y > < / p : s p > < / p : s p T r e e > < p : e x t L s t > < p : e x t   u r i = " { 6 7 D 3 9 8 9 A - 6 D 3 B - 4 7 5 8 - A B 4 7 - 4 D 4 8 4 1 E 1 1 7 D 8 } " > < p 1 4 : c r e a t i o n I d   x m l n s : p 1 4 = " h t t p : / / s c h e m a s . m i c r o s o f t . c o m / o f f i c e / p o w e r p o i n t / 2 0 1 0 / m a i n "   v a l = " 1 6 1 9 0 7 3 4 8 0 5 8 4 " / > < / p : e x t > < / p : e x t L s t > < / p : c S l d > < p : c l r M a p O v r > < a : m a s t e r C l r M a p p i n g / > < / p : c l r M a p O v r > < / p : s l d >
</file>

<file path=ppt/slides/slide1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2 7 9 F 0 5 B B - 5 E A B - 4 9 B 4 - A D 2 0 - 5 C 2 3 F 1 1 0 2 C 6 9 } " > < a 1 6 : c r e a t i o n I d   x m l n s : a 1 6 = " h t t p : / / s c h e m a s . m i c r o s o f t . c o m / o f f i c e / d r a w i n g / 2 0 1 0 / m a i n "   i d = " { E 6 C B 3 2 5 9 - B 7 5 6 - 4 0 5 C - 8 4 7 C - 4 8 F 7 C 9 2 E 5 0 B 9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 C o n t i n u o u s   i n n o v a t i o n 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3 "   n a m e = " " > < a : e x t L s t > < a : e x t   u r i = " { 7 8 3 A 2 2 9 1 - C F F F - 4 A 5 7 - A 5 B 0 - E 0 6 B F 1 5 0 7 E 5 C } " > < a 1 6 : c r e a t i o n I d   x m l n s : a 1 6 = " h t t p : / / s c h e m a s . m i c r o s o f t . c o m / o f f i c e / d r a w i n g / 2 0 1 0 / m a i n "   i d = " { A C 1 6 B 1 2 1 - 2 A F 6 - 4 6 F 0 - A A D 5 - 4 F 5 E B 0 8 9 3 2 3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1 6 2 4 2 5 "   y = " 7 5 2 4 7 5 " / > < a : e x t   c x = " 3 3 9 1 8 2 3 "   c y = " 2 7 4 7 3 9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 B e t t i n g   b i g   o n   t e c h n o l o g y 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 R e a l - t i m e   e m p l o y e r   e m p l o y e e   c o l l a b o r a t i o n 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 D i g i t i z a t i o n   o f   r o u t i n e   t a s k s 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 C o n t e x t u a l   h a n d - h o l d i n g < / a : t > < / a : r > < a : e n d P a r a R P r   b = " 0 "   d i r t y = " 0 "   l a n g = " e n - U S "   s z = " 1 4 0 0 " > < a : s o l i d F i l l > < a : s c h e m e C l r   v a l = " t x 1 " / > < / a : s o l i d F i l l > < a : l a t i n   t y p e f a c e = " + m j - l t " / > < / a : e n d P a r a R P r > < / a : p > < / p : t x B o d y > < / p : s p > < p : s p > < p : n v S p P r > < p : c N v P r   i d = " 4 "   n a m e = " " > < a : e x t L s t > < a : e x t   u r i = " { 0 4 6 D 2 1 8 4 - B 7 8 0 - 4 3 6 A - B 6 1 0 - 3 8 E A 5 5 B E 9 B 8 E } " > < a 1 6 : c r e a t i o n I d   x m l n s : a 1 6 = " h t t p : / / s c h e m a s . m i c r o s o f t . c o m / o f f i c e / d r a w i n g / 2 0 1 0 / m a i n "   i d = " { D B E B 6 1 B 7 - 7 F C B - 4 4 2 2 - 8 8 9 D - 5 C 4 A 8 C F 9 1 E 5 9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" > < a : e x t L s t > < a : e x t   u r i = " { E F 4 C 7 5 0 8 - 4 C C 3 - 4 5 C E - 9 4 8 6 - 8 D 2 0 9 3 6 2 7 C 7 7 } " > < a 1 6 : c r e a t i o n I d   x m l n s : a 1 6 = " h t t p : / / s c h e m a s . m i c r o s o f t . c o m / o f f i c e / d r a w i n g / 2 0 1 0 / m a i n "   i d = " { E 1 C 1 4 0 7 E - 9 B 7 E - 4 9 6 1 - 8 6 B 2 - F F D 7 E 0 4 1 A C D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A 0 F 8 9 D 8 7 - 8 C A 3 - 4 2 3 A - A D 5 2 - 8 A E C 0 5 E 6 5 5 D 2 } " > < a 1 6 : c r e a t i o n I d   x m l n s : a 1 6 = " h t t p : / / s c h e m a s . m i c r o s o f t . c o m / o f f i c e / d r a w i n g / 2 0 1 0 / m a i n "   i d = " { 3 5 4 4 A D 7 C - 7 2 0 D - 4 2 D B - A 0 F 3 - 2 E 7 9 9 A F F D 8 2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2 9 8 5 2 3 0 " / > < a : e x t   c x = " 1 8 9 5 0 2 7 "   c y = " 2 1 5 5 9 0 1 " / > < / a : x f r m > < a : p r s t G e o m   p r s t = " r e c t " > < a : a v L s t / > < / a : p r s t G e o m > < a : n o F i l l / > < / p : s p P r > < / p : p i c > < / p : s p T r e e > < p : e x t L s t > < p : e x t   u r i = " { 2 1 E 1 7 8 F 5 - D 1 9 F - 4 0 1 9 - A 7 1 8 - 0 4 F 5 E 7 B E E 7 5 D } " > < p 1 4 : c r e a t i o n I d   x m l n s : p 1 4 = " h t t p : / / s c h e m a s . m i c r o s o f t . c o m / o f f i c e / p o w e r p o i n t / 2 0 1 0 / m a i n "   v a l = " 1 6 1 9 0 7 3 4 8 0 5 8 6 " / > < / p : e x t > < / p : e x t L s t > < / p : c S l d > < p : c l r M a p O v r > < a : m a s t e r C l r M a p p i n g / > < / p : c l r M a p O v r > < / p : s l d >
</file>

<file path=ppt/slides/slide1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3 5 7 6 8 A 5 3 - C 2 8 F - 4 3 8 9 - 9 A 0 3 - E C 5 C C D D 0 0 0 1 3 } " > < a 1 6 : c r e a t i o n I d   x m l n s : a 1 6 = " h t t p : / / s c h e m a s . m i c r o s o f t . c o m / o f f i c e / d r a w i n g / 2 0 1 0 / m a i n "   i d = " { 5 8 5 C 9 3 4 7 - 2 2 D 2 - 4 F 9 8 - 8 E 2 F - E 7 3 0 D 4 D F 0 A C 8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D 7 D B 9 2 F 6 - 1 8 8 A - 4 F 0 3 - B 9 1 9 - 8 C 8 C A 2 A A 3 9 1 8 } " > < a 1 6 : c r e a t i o n I d   x m l n s : a 1 6 = " h t t p : / / s c h e m a s . m i c r o s o f t . c o m / o f f i c e / d r a w i n g / 2 0 1 0 / m a i n "   i d = " { 4 0 F F 0 C A E - 3 5 9 7 - 4 9 5 6 - A D E 0 - 0 8 2 A A 8 1 6 8 6 B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 M o d e r n   u s e r   e x p e r i e n c e 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4 "   n a m e = " " > < a : e x t L s t > < a : e x t   u r i = " { B 8 2 B A A B A - D B 1 B - 4 9 3 C - 9 D D 3 - 4 2 9 D A 1 8 2 7 E 0 5 } " > < a 1 6 : c r e a t i o n I d   x m l n s : a 1 6 = " h t t p : / / s c h e m a s . m i c r o s o f t . c o m / o f f i c e / d r a w i n g / 2 0 1 0 / m a i n "   i d = " { A 4 A 4 3 6 3 3 - E 5 B 8 - 4 1 E 0 - 8 A E 6 - 3 2 6 2 C 5 D 6 2 B D A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1 6 2 4 2 5 "   y = " 7 5 2 4 7 5 " / > < a : e x t   c x = " 3 3 9 1 8 2 3 "   c y = " 2 7 4 7 3 9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 F u t u r i s t i c < / a : t > < / a :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  < / a : t > < / a : r > < a : r > < a : r P r   b = " 0 "   d i r t y = " 0 "   e r r = " 1 "   l a n g = " e n - U S "   s z = " 1 4 0 0 " > < a : s o l i d F i l l > < a : s c h e m e C l r   v a l = " t x 1 " / > < / a : s o l i d F i l l > < a : l a t i n   t y p e f a c e = " + m j - l t " / > < / a : r P r > < a : t > U I 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 U n a m b i g u o u s   c l a r i t y 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 U n c l u t t e r e d   d a t a   m a n a g e m e n t 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 C o n s i s t e n t   a e s t h e t i c s < / a : t > < / a : r > < a : e n d P a r a R P r   b = " 0 "   d i r t y = " 0 "   l a n g = " e n - U S "   s z = " 1 4 0 0 " > < a : s o l i d F i l l > < a : s c h e m e C l r   v a l = " t x 1 " / > < / a : s o l i d F i l l > < a : l a t i n   t y p e f a c e = " + m j - l t " / > < / a : e n d P a r a R P r > < / a : p > < / p : t x B o d y > < / p : s p > < p : p i c > < p : n v P i c P r > < p : c N v P r   i d = " 5 "   n a m e = " " > < a : e x t L s t > < a : e x t   u r i = " { 6 C 1 1 5 C F 2 - D 6 3 E - 4 2 A 0 - 8 A 2 C - 0 7 B 7 7 D C E 4 A 9 C } " > < a 1 6 : c r e a t i o n I d   x m l n s : a 1 6 = " h t t p : / / s c h e m a s . m i c r o s o f t . c o m / o f f i c e / d r a w i n g / 2 0 1 0 / m a i n "   i d = " { A 5 2 4 C C E A - E E 2 5 - 4 9 4 6 - A D E A - 0 4 C 5 C B 6 6 6 1 4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4 E D 4 B 9 C 6 - 4 9 C 7 - 4 D 3 2 - 8 C F B - 8 3 4 F 7 4 9 4 3 1 3 5 } " > < a 1 6 : c r e a t i o n I d   x m l n s : a 1 6 = " h t t p : / / s c h e m a s . m i c r o s o f t . c o m / o f f i c e / d r a w i n g / 2 0 1 0 / m a i n "   i d = " { C 5 0 6 5 A B 3 - 9 7 6 2 - 4 7 7 B - 9 6 8 6 - 3 B 3 E 5 3 2 F D B F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3 0 5 2 4 0 0 " / > < a : e x t   c x = " 2 7 5 6 2 6 1 "   c y = " 2 0 8 8 7 2 9 " / > < / a : x f r m > < a : p r s t G e o m   p r s t = " r e c t " > < a : a v L s t / > < / a : p r s t G e o m > < a : n o F i l l / > < / p : s p P r > < / p : p i c > < / p : s p T r e e > < p : e x t L s t > < p : e x t   u r i = " { 9 F B C 1 9 8 B - B 1 0 3 - 4 B 7 7 - B 3 D B - 8 3 1 E C 3 3 C 2 B 3 C } " > < p 1 4 : c r e a t i o n I d   x m l n s : p 1 4 = " h t t p : / / s c h e m a s . m i c r o s o f t . c o m / o f f i c e / p o w e r p o i n t / 2 0 1 0 / m a i n "   v a l = " 1 6 1 9 0 7 3 4 8 0 5 8 8 " / > < / p : e x t > < / p : e x t L s t > < / p : c S l d > < p : c l r M a p O v r > < a : m a s t e r C l r M a p p i n g / > < / p : c l r M a p O v r > < / p : s l d >
</file>

<file path=ppt/slides/slide1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4 C 9 D E 8 3 9 - 6 B 7 0 - 4 4 0 1 - A A F F - 6 2 A 6 B 3 6 6 2 2 6 5 } " > < a 1 6 : c r e a t i o n I d   x m l n s : a 1 6 = " h t t p : / / s c h e m a s . m i c r o s o f t . c o m / o f f i c e / d r a w i n g / 2 0 1 0 / m a i n "   i d = " { 6 C B E 3 B 7 9 - D 0 5 D - 4 E E 0 - 9 9 B E - C F 4 3 1 E 1 6 A C E C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E 5 3 3 D 1 7 4 - B 9 9 4 - 4 5 0 7 - B 5 7 8 - 1 E 9 5 2 F 4 B 3 7 D F } " > < a 1 6 : c r e a t i o n I d   x m l n s : a 1 6 = " h t t p : / / s c h e m a s . m i c r o s o f t . c o m / o f f i c e / d r a w i n g / 2 0 1 0 / m a i n "   i d = " { 3 6 8 E E E 4 1 - 5 E 7 6 - 4 3 D 7 - 9 0 B F - 7 6 1 2 4 5 3 7 0 3 5 2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 P r i v a c y - f i r s t   a p p r o a c h 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4 "   n a m e = " " > < a : e x t L s t > < a : e x t   u r i = " { 0 9 E 3 F 2 A 0 - C B 9 8 - 4 2 F 7 - A 4 B F - D F 2 7 4 B F E 5 9 7 B } " > < a 1 6 : c r e a t i o n I d   x m l n s : a 1 6 = " h t t p : / / s c h e m a s . m i c r o s o f t . c o m / o f f i c e / d r a w i n g / 2 0 1 0 / m a i n "   i d = " { B 7 0 2 5 6 2 1 - 1 4 F 0 - 4 3 E 8 - 8 A A C - 1 2 F 6 9 4 B D 9 6 F 3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1 6 2 4 2 5 "   y = " 7 5 2 4 7 5 " / > < a : e x t   c x = " 3 3 9 1 8 2 3 "   c y = " 2 7 4 7 3 9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 D e d i c a t e d   s e r v e r s   i n   I n d i a 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 M u l t i - F a c t o r   a u t h e n t i c a t i o n 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 P a s s w o r d - p r o t e c t e d   s e l f - s e r v i c e 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 C u s t o m   u s e r   r o l e s   & a m p ;   p e r m i s s i o n s < / a : t > < / a : r > < / a : p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 D a t a   b a c k u p < / a : t > < / a : r > < a : e n d P a r a R P r   b = " 0 "   d i r t y = " 0 "   l a n g = " e n - U S "   s z = " 1 4 0 0 " > < a : s o l i d F i l l > < a : s c h e m e C l r   v a l = " t x 1 " / > < / a : s o l i d F i l l > < a : l a t i n   t y p e f a c e = " + m j - l t " / > < / a : e n d P a r a R P r > < / a : p > < / p : t x B o d y > < / p : s p > < p : p i c > < p : n v P i c P r > < p : c N v P r   i d = " 5 "   n a m e = " " > < a : e x t L s t > < a : e x t   u r i = " { 1 B 1 8 F F 7 F - 8 1 7 8 - 4 F D 6 - 8 3 2 C - 4 7 6 7 9 3 A 2 A A 0 6 } " > < a 1 6 : c r e a t i o n I d   x m l n s : a 1 6 = " h t t p : / / s c h e m a s . m i c r o s o f t . c o m / o f f i c e / d r a w i n g / 2 0 1 0 / m a i n "   i d = " { 0 9 2 8 3 3 6 4 - 6 3 5 F - 4 F E C - A 7 8 8 - F 2 D A 3 6 6 6 6 F 4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B E 9 1 3 3 D 4 - 3 D 3 E - 4 3 4 0 - A D E 0 - 6 3 9 5 7 B 4 7 8 C B 3 } " > < a 1 6 : c r e a t i o n I d   x m l n s : a 1 6 = " h t t p : / / s c h e m a s . m i c r o s o f t . c o m / o f f i c e / d r a w i n g / 2 0 1 0 / m a i n "   i d = " { 0 7 5 4 1 6 1 F - 4 0 4 0 - 4 1 B 5 - B 1 3 6 - 3 0 5 6 A 4 8 5 1 0 6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2 8 4 5 8 2 2 " / > < a : e x t   c x = " 3 0 2 8 8 5 8 "   c y = " 2 2 9 5 3 0 6 " / > < / a : x f r m > < a : p r s t G e o m   p r s t = " r e c t " > < a : a v L s t / > < / a : p r s t G e o m > < a : n o F i l l / > < / p : s p P r > < / p : p i c > < / p : s p T r e e > < p : e x t L s t > < p : e x t   u r i = " { 9 A 9 3 1 F D 0 - 2 9 8 B - 4 E 5 8 - A 0 7 7 - E 2 A E F 7 B D A 6 E E } " > < p 1 4 : c r e a t i o n I d   x m l n s : p 1 4 = " h t t p : / / s c h e m a s . m i c r o s o f t . c o m / o f f i c e / p o w e r p o i n t / 2 0 1 0 / m a i n "   v a l = " 1 6 1 9 0 7 3 4 8 0 5 9 1 " / > < / p : e x t > < / p : e x t L s t > < / p : c S l d > < p : c l r M a p O v r > < a : m a s t e r C l r M a p p i n g / > < / p : c l r M a p O v r > < / p : s l d >
</file>

<file path=ppt/slides/slide1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7 1 3 0 7 C 6 A - 1 C B A - 4 F 8 2 - B D D 5 - B 6 7 1 8 5 1 B 0 3 7 8 } " > < a 1 6 : c r e a t i o n I d   x m l n s : a 1 6 = " h t t p : / / s c h e m a s . m i c r o s o f t . c o m / o f f i c e / d r a w i n g / 2 0 1 0 / m a i n "   i d = " { A 5 0 3 1 F A E - E F 4 7 - 4 8 F 3 - A 3 D 5 - 9 7 1 D 5 3 7 6 7 F B B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2 F E 0 D D A 7 - B 5 0 8 - 4 7 6 7 - B F 9 E - 1 3 6 4 9 5 4 7 5 7 9 B } " > < a 1 6 : c r e a t i o n I d   x m l n s : a 1 6 = " h t t p : / / s c h e m a s . m i c r o s o f t . c o m / o f f i c e / d r a w i n g / 2 0 1 0 / m a i n "   i d = " { 0 B 5 4 D 0 A 3 - 6 6 2 4 - 4 E 2 1 - A D 0 1 - 1 0 D A 1 4 D D 6 3 4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 D e m o c r a t i z i n g   p a y r o l l   t e c h n o l o g y  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4 "   n a m e = " " > < a : e x t L s t > < a : e x t   u r i = " { 5 0 3 B F 2 4 A - 7 D 6 D - 4 3 D F - A 5 D 6 - C 1 4 7 4 0 B A 6 A 4 4 } " > < a 1 6 : c r e a t i o n I d   x m l n s : a 1 6 = " h t t p : / / s c h e m a s . m i c r o s o f t . c o m / o f f i c e / d r a w i n g / 2 0 1 0 / m a i n "   i d = " { 8 C 3 A 4 C A 8 - A 7 0 A - 4 C 7 F - 9 B 6 6 - 9 5 D 7 4 5 7 3 1 9 F 3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1 6 2 4 2 5 "   y = " 7 5 2 4 7 5 " / > < a : e x t   c x = " 3 3 9 1 8 2 3 "   c y = " 2 7 4 7 3 9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1 1 2 5 " / > < / a : s p c B e f > < a : b u C l r > < a : s r g b C l r   v a l = " c 2 2 1 2 f " / > < / a : b u C l r > < a : b u F o n t   t y p e f a c e = " A r i a l " / > < a : b u C h a r   c h a r = " " " /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 F R E E   p a y r o l l   s o f t w a r e   f o r   b u s i n e s s e s   w i t h   l e s s   t h a n   1 0   e m p l o y e e s < / a : t > < / a : r > < a : e n d P a r a R P r   b = " 0 "   d i r t y = " 0 "   l a n g = " e n - U S "   s z = " 1 4 0 0 " > < a : s o l i d F i l l > < a : s c h e m e C l r   v a l = " t x 1 " / > < / a : s o l i d F i l l > < a : l a t i n   t y p e f a c e = " + m j - l t " / > < / a : e n d P a r a R P r > < / a : p > < / p : t x B o d y > < / p : s p > < p : p i c > < p : n v P i c P r > < p : c N v P r   i d = " 5 "   n a m e = " " > < a : e x t L s t > < a : e x t   u r i = " { C E 9 E 7 A 7 B - 7 A 9 C - 4 0 0 0 - A A 5 5 - F A E 7 1 4 A 6 6 E 8 0 } " > < a 1 6 : c r e a t i o n I d   x m l n s : a 1 6 = " h t t p : / / s c h e m a s . m i c r o s o f t . c o m / o f f i c e / d r a w i n g / 2 0 1 0 / m a i n "   i d = " { 4 C 1 1 7 2 3 A - 8 4 A 8 - 4 8 C A - B D 9 4 - 7 5 E 4 6 E E F 4 9 F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E 7 8 F 6 0 E 2 - B C 6 6 - 4 D E 6 - 8 E E A - 5 F 5 8 9 4 1 6 2 F E C } " > < a 1 6 : c r e a t i o n I d   x m l n s : a 1 6 = " h t t p : / / s c h e m a s . m i c r o s o f t . c o m / o f f i c e / d r a w i n g / 2 0 1 0 / m a i n "   i d = " { 8 4 B 2 A 3 6 F - 0 5 8 6 - 4 7 7 6 - B 2 0 7 - C 9 C D 7 3 8 9 6 3 B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3 3 9 6 9 2 9 " / > < a : e x t   c x = " 2 3 3 9 9 5 1 "   c y = " 1 7 4 4 1 9 6 " / > < / a : x f r m > < a : p r s t G e o m   p r s t = " r e c t " > < a : a v L s t / > < / a : p r s t G e o m > < a : n o F i l l / > < / p : s p P r > < / p : p i c > < / p : s p T r e e > < p : e x t L s t > < p : e x t   u r i = " { C 6 5 E 8 1 3 B - 6 F C 5 - 4 4 9 5 - A F 6 A - F 0 4 4 5 E 8 0 8 E 3 A } " > < p 1 4 : c r e a t i o n I d   x m l n s : p 1 4 = " h t t p : / / s c h e m a s . m i c r o s o f t . c o m / o f f i c e / p o w e r p o i n t / 2 0 1 0 / m a i n "   v a l = " 1 6 1 9 0 7 3 4 8 0 5 9 4 " / > < / p : e x t > < / p : e x t L s t > < / p : c S l d > < p : c l r M a p O v r > < a : m a s t e r C l r M a p p i n g / > < / p : c l r M a p O v r > < / p : s l d >
</file>

<file path=ppt/slides/slide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E 8 5 D D 6 E 2 - E 2 A 5 - 4 3 0 A - 8 0 2 5 - 5 D B 1 0 8 6 0 7 1 0 1 } " > < a 1 6 : c r e a t i o n I d   x m l n s : a 1 6 = " h t t p : / / s c h e m a s . m i c r o s o f t . c o m / o f f i c e / d r a w i n g / 2 0 1 0 / m a i n "   i d = " { F D 9 0 7 C 0 E - C 7 C 3 - 4 3 A 3 - 8 9 8 5 - 0 E A D B 1 7 4 B 1 6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2 9 2 3 8 2 2 "   y = " 9 2 8 9 8 2 " / > < a : e x t   c x = " 6 2 3 6 1 7 9 "   c y = " 4 2 1 2 1 4 5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0 F 1 1 5 8 6 F - 4 B 1 F - 4 A 6 4 - B 5 2 A - 2 B 1 F 8 7 7 6 E 2 6 C } " > < a 1 6 : c r e a t i o n I d   x m l n s : a 1 6 = " h t t p : / / s c h e m a s . m i c r o s o f t . c o m / o f f i c e / d r a w i n g / 2 0 1 0 / m a i n "   i d = " { 5 F 1 1 4 1 2 E - E F 8 5 - 4 9 7 0 - B D 3 7 - 4 B 2 2 D A F C 4 D 4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8 6 4 9 5 0 "   y = " 2 2 7 3 1 7 9 " / > < a : e x t   c x = " 1 3 5 5 7 2 5 "   c y = " 5 1 8 8 8 9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0 C C 5 D 6 8 9 - 8 1 A 3 - 4 D C A - 8 3 A 5 - B E 4 8 1 D E F A 6 4 C } " > < a 1 6 : c r e a t i o n I d   x m l n s : a 1 6 = " h t t p : / / s c h e m a s . m i c r o s o f t . c o m / o f f i c e / d r a w i n g / 2 0 1 0 / m a i n "   i d = " { 5 2 0 2 B 7 E D - B 2 8 0 - 4 7 9 F - A 8 8 3 - A B B D E F 6 3 3 5 8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2 4 9 0 9 "   y = " 1 8 9 6 7 2 2 " / > < a : e x t   c x = " 1 2 6 5 5 2 0 "   c y = " 7 1 2 0 9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c 2 2 1 2 f " / > < / a : s o l i d F i l l > < a : l a t i n   t y p e f a c e = " O p e n   S a n s " / > < / a : r P r > < a : t > 1 0 < / a : t > < / a : r > < a : r > < a :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r P r > < a : t > + < / a : t > < / a : r > < a : e n d P a r a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9 2 E 4 5 7 C 2 - A F D C - 4 C 5 3 - 9 E 7 6 - A 9 E C 6 7 1 B C E 8 7 } " > < a 1 6 : c r e a t i o n I d   x m l n s : a 1 6 = " h t t p : / / s c h e m a s . m i c r o s o f t . c o m / o f f i c e / d r a w i n g / 2 0 1 0 / m a i n "   i d = " { 7 B 8 A 4 A F 0 - D 0 9 E - 4 C 7 6 - 9 7 2 B - 0 A 1 6 0 C 6 8 7 D 7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8 0 3 9 2 "   y = " 2 3 4 2 1 2 1 " / > < a : e x t   c x = " 1 0 9 4 9 4 6 "   c y = " 2 7 6 2 2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 L o c a t i o n s 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4 7 F A 0 4 B 4 - A 0 7 F - 4 6 E 6 - 8 9 7 4 - A D B 0 1 3 9 6 1 8 A 9 } " > < a 1 6 : c r e a t i o n I d   x m l n s : a 1 6 = " h t t p : / / s c h e m a s . m i c r o s o f t . c o m / o f f i c e / d r a w i n g / 2 0 1 0 / m a i n "   i d = " { 7 3 1 C 6 6 D 1 - 1 9 6 5 - 4 B 7 4 - A 4 7 8 - 9 D A 8 1 2 7 7 F 6 F 4 } " / > < / a : e x t > < / a : e x t L s t > < / p : c N v P r > < p : c N v S p P r   t x B o x = " 1 " / > < p : n v P r / > < / p : n v S p P r > < p : s p P r > < a : x f r m   f l i p H = " f a l s e "   f l i p V = " f a l s e "   r o t = " 0 " > < a : o f f   x = " 1 4 5 5 6 2 0 "   y = " 8 7 8 6 3 3 " / > < a : e x t   c x = " 1 5 4 0 6 0 2 "   c y = " 5 2 1 8 5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 y e a r s   o f   e x p e r i e n c e   i n   c r a f t  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9 F 6 8 C E 1 B - 1 3 C B - 4 1 5 8 - A 1 E 5 - E 6 6 1 4 9 5 D 5 0 1 0 } " > < a 1 6 : c r e a t i o n I d   x m l n s : a 1 6 = " h t t p : / / s c h e m a s . m i c r o s o f t . c o m / o f f i c e / d r a w i n g / 2 0 1 0 / m a i n "   i d = " { F 8 1 C 2 E 1 1 - F 1 F B - 4 7 D C - 8 3 B F - 6 5 6 5 8 5 B C F F 4 5 } " / > < / a : e x t > < / a : e x t L s t > < / p : c N v P r > < p : c N v S p P r   t x B o x = " 1 " / > < p : n v P r / > < / p : n v S p P r > < p : s p P r > < a : x f r m   f l i p H = " f a l s e "   f l i p V = " f a l s e "   r o t = " 0 " > < a : o f f   x = " 1 6 6 5 1 7 0 "   y = " 3 9 5 1 3 5 " / > < a : e x t   c x = " 1 2 6 5 5 2 0 "   c y = " 4 8 3 4 9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c 2 2 1 2 f " / > < / a : s o l i d F i l l > < a : l a t i n   t y p e f a c e = " O p e n   S a n s " / > < / a : r P r > < a : t > 2 3 < / a : t > < / a : r > < a : r > < a :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r P r > < a : t > + < / a : t > < / a : r > < a : e n d P a r a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8 "   n a m e = " " > < a : e x t L s t > < a : e x t   u r i = " { F B 2 0 7 6 5 8 - F 9 1 B - 4 1 7 E - B 7 B 0 - E 2 4 7 5 7 6 E 3 1 2 1 } " > < a 1 6 : c r e a t i o n I d   x m l n s : a 1 6 = " h t t p : / / s c h e m a s . m i c r o s o f t . c o m / o f f i c e / d r a w i n g / 2 0 1 0 / m a i n "   i d = " { 6 4 9 E 4 B 4 7 - 7 1 E C - 4 8 3 B - B 1 2 E - D 3 5 8 F 3 F C 2 3 B C } " / > < / a : e x t > < / a : e x t L s t > < / p : c N v P r > < p : c N v S p P r   t x B o x = " 1 " / > < p : n v P r / > < / p : n v S p P r > < p : s p P r > < a : x f r m   f l i p H = " f a l s e "   f l i p V = " f a l s e "   r o t = " 0 " > < a : o f f   x = " 1 1 0 1 1 0 9 "   y = " 3 0 5 2 6 8 6 " / > < a : e x t   c x = " 1 4 5 5 2 2 9 "   c y = " 7 1 2 0 9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c 2 2 1 2 f " / > < / a : s o l i d F i l l > < a : l a t i n   t y p e f a c e = " O p e n   S a n s " / > < / a : r P r > < a : t > 1 9 0 < / a : t > < / a : r > < a : r > < a :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r P r > < a : t > + < / a : t > < / a : r > < a : e n d P a r a R P r   b = " 1 "   b a s e l i n e = " 3 0 0 0 0 "   d i r t y = " 0 "   l a n g = " e n - U S "   s z = " 3 2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D 2 6 4 9 3 2 C - F A 7 1 - 4 2 7 C - B D B 9 - F 3 F 0 6 B 3 8 E C A C } " > < a 1 6 : c r e a t i o n I d   x m l n s : a 1 6 = " h t t p : / / s c h e m a s . m i c r o s o f t . c o m / o f f i c e / d r a w i n g / 2 0 1 0 / m a i n "   i d = " { 6 C 4 6 8 A 0 A - A 1 5 0 - 4 6 5 B - B 3 4 E - F A 8 D D 8 A 3 2 2 2 4 } " / > < / a : e x t > < / a : e x t L s t > < / p : c N v P r > < p : c N v S p P r   t x B o x = " 1 " / > < p : n v P r / > < / p : n v S p P r > < p : s p P r > < a : x f r m   f l i p H = " f a l s e "   f l i p V = " f a l s e "   r o t = " 0 " > < a : o f f   x = " 1 2 0 0 1 5 0 "   y = " 3 4 9 8 0 8 4 " / > < a : e x t   c x = " 1 2 4 1 8 8 8 "   c y = " 2 7 6 2 2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 C o u n t r i e s 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0 "   n a m e = " " > < a : e x t L s t > < a : e x t   u r i = " { 2 B 7 5 D 7 C 3 - F B 7 1 - 4 F 1 6 - 9 D E 5 - B 3 E 0 7 C 6 D 4 4 B C } " > < a 1 6 : c r e a t i o n I d   x m l n s : a 1 6 = " h t t p : / / s c h e m a s . m i c r o s o f t . c o m / o f f i c e / d r a w i n g / 2 0 1 0 / m a i n "   i d = " { 8 C 5 A A 7 9 E - C 0 4 E - 4 A 3 B - 8 E 4 1 - F 0 2 E 8 9 0 3 9 8 F 2 } " / > < / a : e x t > < / a : e x t L s t > < / p : c N v P r > < p : c N v S p P r   t x B o x = " 1 " / > < p : n v P r / > < / p : n v S p P r > < p : s p P r > < a : x f r m   f l i p H = " f a l s e "   f l i p V = " f a l s e "   r o t = " 0 " > < a : o f f   x = " 6 7 6 2 8 5 4 "   y = " 2 1 3 8 5 5 3 " / > < a : e x t   c x = " 9 7 8 6 2 7 "   c y = " 3 5 1 0 4 3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 E m p l o y e e s 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1 "   n a m e = " " > < a : e x t L s t > < a : e x t   u r i = " { 7 2 7 D 2 3 F D - 1 9 A 9 - 4 A C E - 9 6 A 1 - B 7 7 A B 3 3 8 4 E E 9 } " > < a 1 6 : c r e a t i o n I d   x m l n s : a 1 6 = " h t t p : / / s c h e m a s . m i c r o s o f t . c o m / o f f i c e / d r a w i n g / 2 0 1 0 / m a i n "   i d = " { 1 C F 2 8 C 1 5 - F A 5 8 - 4 C C 7 - 9 5 0 1 - 7 E 4 4 8 A F 3 E 0 7 6 } " / > < / a : e x t > < / a : e x t L s t > < / p : c N v P r > < p : c N v S p P r   t x B o x = " 1 " / > < p : n v P r / > < / p : n v S p P r > < p : s p P r > < a : x f r m   f l i p H = " f a l s e "   f l i p V = " f a l s e "   r o t = " 0 " > < a : o f f   x = " 6 4 3 1 3 8 4 "   y = " 1 6 5 6 8 6 4 " / > < a : e x t   c x = " 1 6 7 3 3 9 9 "   c y = " 4 8 9 6 8 0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2 8 0 0 " > < a : s o l i d F i l l > < a : s r g b C l r   v a l = " c 2 2 1 2 f " / > < / a : s o l i d F i l l > < a : l a t i n   t y p e f a c e = " O p e n   S a n s " / > < / a : r P r > < a : t > 9 0 0 0 < / a : t > < / a : r > < a : r > < a : r P r   b = " 1 "   b a s e l i n e = " 3 0 0 0 0 "   d i r t y = " 0 "   l a n g = " e n - U S "   s z = " 2 8 0 0 " > < a : s o l i d F i l l > < a : s r g b C l r   v a l = " c 2 2 1 2 f " / > < / a : s o l i d F i l l > < a : l a t i n   t y p e f a c e = " O p e n   S a n s " / > < / a : r P r > < a : t > + < / a : t > < / a : r > < a : e n d P a r a R P r   b = " 1 "   b a s e l i n e = " 3 0 0 0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1 2 "   n a m e = " " > < a : e x t L s t > < a : e x t   u r i = " { 7 B 0 D 4 9 5 7 - 1 2 1 4 - 4 4 5 1 - A 6 E 3 - 7 2 B C 6 9 7 A F F 4 3 } " > < a 1 6 : c r e a t i o n I d   x m l n s : a 1 6 = " h t t p : / / s c h e m a s . m i c r o s o f t . c o m / o f f i c e / d r a w i n g / 2 0 1 0 / m a i n "   i d = " { 9 4 E 8 F 7 7 1 - F F F B - 4 7 0 0 - B 7 7 8 - E B 8 B 0 E B A 1 D B 7 } " / > < / a : e x t > < / a : e x t L s t > < / p : c N v P r > < p : c N v S p P r   t x B o x = " 1 " / > < p : n v P r / > < / p : n v S p P r > < p : s p P r > < a : x f r m   f l i p H = " f a l s e "   f l i p V = " f a l s e "   r o t = " 0 " > < a : o f f   x = " 6 6 7 6 5 3 0 "   y = " 3 0 9 7 6 8 2 " / > < a : e x t   c x = " 1 0 3 1 5 9 5 "   c y = " 2 5 8 5 7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 d i v i s i o n s 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3 "   n a m e = " " > < a : e x t L s t > < a : e x t   u r i = " { 2 8 6 4 A B C F - F 0 F 6 - 4 2 9 E - 9 3 F 1 - 9 2 3 4 6 1 6 F 7 4 5 7 } " > < a 1 6 : c r e a t i o n I d   x m l n s : a 1 6 = " h t t p : / / s c h e m a s . m i c r o s o f t . c o m / o f f i c e / d r a w i n g / 2 0 1 0 / m a i n "   i d = " { E 9 5 0 D 7 B D - E F 3 6 - 4 B 9 C - B 1 8 D - 4 C B B 6 6 F 8 5 B 8 9 } " / > < / a : e x t > < / a : e x t L s t > < / p : c N v P r > < p : c N v S p P r   t x B o x = " 1 " / > < p : n v P r / > < / p : n v S p P r > < p : s p P r > < a : x f r m   f l i p H = " f a l s e "   f l i p V = " f a l s e "   r o t = " 0 " > < a : o f f   x = " 6 5 5 7 6 9 5 "   y = " 2 6 5 6 6 7 4 " / > < a : e x t   c x = " 1 2 6 5 5 2 0 "   c y = " 7 1 2 0 9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c 2 2 1 2 f " / > < / a : s o l i d F i l l > < a : l a t i n   t y p e f a c e = " O p e n   S a n s " / > < / a : r P r > < a : t > 3 < / a : t > < / a : r > < a : e n d P a r a R P r   b = " 1 "   d i r t y = " 0 "   l a n g = " e n - U S "   s z = " 3 2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1 4 "   n a m e = " " > < a : e x t L s t > < a : e x t   u r i = " { 7 1 C 5 C 5 B 2 - C B E A - 4 9 5 6 - B 2 2 4 - 6 C 3 0 6 7 8 4 9 F 0 8 } " > < a 1 6 : c r e a t i o n I d   x m l n s : a 1 6 = " h t t p : / / s c h e m a s . m i c r o s o f t . c o m / o f f i c e / d r a w i n g / 2 0 1 0 / m a i n "   i d = " { 1 9 5 B 5 A D 9 - 3 B 0 C - 4 3 0 8 - 9 E 2 5 - B 5 B 6 4 D D A 5 3 C B } " / > < / a : e x t > < / a : e x t L s t > < / p : c N v P r > < p : c N v S p P r   t x B o x = " 1 " / > < p : n v P r / > < / p : n v S p P r > < p : s p P r > < a : x f r m   f l i p H = " f a l s e "   f l i p V = " f a l s e "   r o t = " 0 " > < a : o f f   x = " 3 7 0 5 2 2 5 "   y = " 1 9 0 3 7 2 3 " / > < a : e x t   c x = " 1 7 3 0 3 1 1 "   c y = " 3 2 1 0 9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4 0 0 " > < a : s o l i d F i l l > < a : s c h e m e C l r   v a l = " t x 1 " / > < / a : s o l i d F i l l > < a : l a t i n   t y p e f a c e = " O p e n   S a n s " / > < / a : r P r > < a : t > A B O U T < / a : t > < / a : r > < a : e n d P a r a R P r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c x n S p > < p : n v C x n S p P r > < p : c N v P r   i d = " 1 5 "   n a m e = " " > < a : e x t L s t > < a : e x t   u r i = " { 5 F E 9 2 B 6 8 - E E A A - 4 A D C - 8 D 0 8 - 1 2 2 2 8 3 E C 5 9 F 2 } " > < a 1 6 : c r e a t i o n I d   x m l n s : a 1 6 = " h t t p : / / s c h e m a s . m i c r o s o f t . c o m / o f f i c e / d r a w i n g / 2 0 1 0 / m a i n "   i d = " { 3 E 0 5 7 F B 8 - 8 7 2 3 - 4 4 F 1 - 9 8 F 0 - E 5 4 4 9 0 0 A F 7 D D } " / > < / a : e x t > < / a : e x t L s t > < / p : c N v P r > < p : c N v C x n S p P r / > < p : n v P r / > < / p : n v C x n S p P r > < p : s p P r > < a : x f r m   f l i p H = " f a l s e "   f l i p V = " t r u e "   r o t = " 1 0 8 0 0 0 0 0 " > < a : o f f   x = " 1 1 8 5 6 8 1 "   y = " 2 6 8 3 6 2 1 " / > < a : e x t   c x = " 1 7 2 4 2 6 3 "   c y = " 7 7 1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6 "   n a m e = " " > < a : e x t L s t > < a : e x t   u r i = " { D 5 E 2 0 7 F A - 2 4 D 8 - 4 E 2 A - B 1 F 0 - 6 6 C 2 2 3 B 8 C 3 3 7 } " > < a 1 6 : c r e a t i o n I d   x m l n s : a 1 6 = " h t t p : / / s c h e m a s . m i c r o s o f t . c o m / o f f i c e / d r a w i n g / 2 0 1 0 / m a i n "   i d = " { 8 B F D 9 6 7 6 - 8 A 1 1 - 4 E 2 B - B 7 B D - C B A 6 9 C 3 C 2 F F 0 } " / > < / a : e x t > < / a : e x t L s t > < / p : c N v P r > < p : c N v C x n S p P r / > < p : n v P r / > < / p : n v C x n S p P r > < p : s p P r > < a : x f r m   f l i p H = " f a l s e "   f l i p V = " f a l s e "   r o t = " 0 " > < a : o f f   x = " 1 5 0 6 4 4 5 "   y = " 1 4 1 9 9 0 1 " / > < a : e x t   c x = " 1 8 7 8 1 3 0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7 "   n a m e = " " > < a : e x t L s t > < a : e x t   u r i = " { 1 9 2 3 2 5 4 9 - C 1 E B - 4 A 3 2 - B 7 4 B - 9 9 4 B D 3 1 0 4 7 3 7 } " > < a 1 6 : c r e a t i o n I d   x m l n s : a 1 6 = " h t t p : / / s c h e m a s . m i c r o s o f t . c o m / o f f i c e / d r a w i n g / 2 0 1 0 / m a i n "   i d = " { B 7 1 3 B F A E - 6 C E 8 - 4 7 2 7 - B 3 0 C - 4 A 5 6 E A F F 9 2 C D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1 4 1 3 1 7 6 "   y = " 3 8 4 9 0 7 1 " / > < a : e x t   c x = " 1 4 5 8 6 6 8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8 "   n a m e = " " > < a : e x t L s t > < a : e x t   u r i = " { 5 C 3 1 A 3 6 6 - 3 4 E E - 4 C 1 9 - B A 5 4 - A C 6 E 4 9 6 1 5 3 6 B } " > < a 1 6 : c r e a t i o n I d   x m l n s : a 1 6 = " h t t p : / / s c h e m a s . m i c r o s o f t . c o m / o f f i c e / d r a w i n g / 2 0 1 0 / m a i n "   i d = " { B 3 2 D C 7 7 A - 6 C 7 7 - 4 2 3 4 - A 2 3 F - 8 C C 3 6 F 0 B F 2 D D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6 0 2 8 7 4 4 "   y = " 3 4 0 1 5 1 1 " / > < a : e x t   c x = " 1 4 5 8 6 6 8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9 "   n a m e = " " > < a : e x t L s t > < a : e x t   u r i = " { 3 4 0 7 D 1 9 5 - 1 4 4 A - 4 E 1 3 - B B 4 2 - A C 0 4 B 2 9 1 3 D C 6 } " > < a 1 6 : c r e a t i o n I d   x m l n s : a 1 6 = " h t t p : / / s c h e m a s . m i c r o s o f t . c o m / o f f i c e / d r a w i n g / 2 0 1 0 / m a i n "   i d = " { 1 5 F 5 F D 5 7 - 2 F E B - 4 7 A 1 - 8 B 6 E - 0 C A C 7 F 5 0 7 9 8 B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6 2 2 5 3 6 8 "   y = " 2 4 9 7 7 2 1 " / > < a : e x t   c x = " 1 4 5 8 6 6 8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2 0 "   n a m e = " " > < a : e x t L s t > < a : e x t   u r i = " { A 6 4 D E 8 2 E - A 6 3 7 - 4 9 E D - A 4 B 5 - E 7 0 D A 2 5 D 0 6 8 1 } " > < a 1 6 : c r e a t i o n I d   x m l n s : a 1 6 = " h t t p : / / s c h e m a s . m i c r o s o f t . c o m / o f f i c e / d r a w i n g / 2 0 1 0 / m a i n "   i d = " { 9 7 E 3 8 A 3 8 - 5 4 1 1 - 4 A 8 F - 8 A D 0 - 0 0 E A D 2 F E 0 4 6 7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5 8 4 5 5 7 8 "   y = " 1 2 7 4 0 2 5 " / > < a : e x t   c x = " 1 8 2 5 0 0 9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s p > < p : n v S p P r > < p : c N v P r   i d = " 2 1 "   n a m e = " " > < a : e x t L s t > < a : e x t   u r i = " { F 5 C B 6 D 8 D - 5 B 2 3 - 4 1 8 A - B C C 4 - 2 B D 2 D 5 4 1 7 A 1 A } " > < a 1 6 : c r e a t i o n I d   x m l n s : a 1 6 = " h t t p : / / s c h e m a s . m i c r o s o f t . c o m / o f f i c e / d r a w i n g / 2 0 1 0 / m a i n "   i d = " { 6 4 0 2 3 7 6 C - 9 0 9 2 - 4 D F A - A 2 E E - 6 8 3 5 7 C 8 B 6 C F 1 } " / > < / a : e x t > < / a : e x t L s t > < / p : c N v P r > < p : c N v S p P r   t x B o x = " 1 " / > < p : n v P r / > < / p : n v S p P r > < p : s p P r > < a : x f r m   f l i p H = " f a l s e "   f l i p V = " f a l s e "   r o t = " 0 " > < a : o f f   x = " 6 4 5 7 9 0 2 "   y = " 6 1 2 6 0 9 " / > < a : e x t   c x = " 1 5 0 3 5 6 4 "   c y = " 6 5 3 2 9 1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b a s e l i n e = " 3 0 0 0 0 "   d i r t y = " 0 "   l a n g = " e n - U S "   s z = " 4 4 0 0 " > < a : s o l i d F i l l > < a : s r g b C l r   v a l = " c 2 2 1 2 f " / > < / a : s o l i d F i l l > < a : l a t i n   t y p e f a c e = " O p e n   S a n s " / > < / a : r P r > < a : t > 5 5 < / a : t > < / a : r > < a : r > < a : r P r   b = " 0 "   b a s e l i n e = " 3 0 0 0 0 "   d i r t y = " 0 "   l a n g = " e n - U S "   s z = " 4 2 0 0 " > < a : s o l i d F i l l > < a : s r g b C l r   v a l = " c 2 2 1 2 f " / > < / a : s o l i d F i l l > < a : l a t i n   t y p e f a c e = " O p e n   S a n s " / > < / a : r P r > < a : t > + < / a : t > < / a : r > < a : e n d P a r a R P r   b = " 0 "   b a s e l i n e = " 3 0 0 0 0 "   d i r t y = " 0 "   l a n g = " e n - U S "   s z = " 4 2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2 2 "   n a m e = " " > < a : e x t L s t > < a : e x t   u r i = " { 1 5 8 B 7 5 6 4 - E D B F - 4 A 8 D - A 7 6 8 - 4 3 C 1 9 B B A 7 F 3 F } " > < a 1 6 : c r e a t i o n I d   x m l n s : a 1 6 = " h t t p : / / s c h e m a s . m i c r o s o f t . c o m / o f f i c e / d r a w i n g / 2 0 1 0 / m a i n "   i d = " { A 7 F 2 7 0 0 4 - 4 F 4 8 - 4 E 4 9 - A B B F - A F 4 1 1 8 6 D 9 2 9 1 } " / > < / a : e x t > < / a : e x t L s t > < / p : c N v P r > < p : c N v S p P r   t x B o x = " 1 " / > < p : n v P r / > < / p : n v S p P r > < p : s p P r > < a : x f r m   f l i p H = " f a l s e "   f l i p V = " f a l s e "   r o t = " 0 " > < a : o f f   x = " 6 5 0 9 2 7 0 "   y = " 9 6 5 1 6 8 " / > < a : e x t   c x = " 1 2 2 9 6 3 9 "   c y = " 3 5 1 0 4 3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 M i l l i o n   U s e r s 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c x n S p > < p : n v C x n S p P r > < p : c N v P r   i d = " 2 3 "   n a m e = " " > < a : e x t L s t > < a : e x t   u r i = " { D B 3 4 5 4 7 4 - 2 C 4 C - 4 8 7 C - 9 5 9 5 - D 5 A 3 5 5 E 3 C 0 1 5 } " > < a 1 6 : c r e a t i o n I d   x m l n s : a 1 6 = " h t t p : / / s c h e m a s . m i c r o s o f t . c o m / o f f i c e / d r a w i n g / 2 0 1 0 / m a i n "   i d = " { 6 B 9 D 3 3 C 2 - 9 F B 8 - 4 0 3 4 - B 3 5 A - 0 7 F 0 7 0 4 9 8 A 0 A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6 5 2 2 8 3 4 "   y = " 4 1 3 0 7 6 4 " / > < a : e x t   c x = " 1 4 5 8 6 6 8 "   c y = " 0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s p > < p : n v S p P r > < p : c N v P r   i d = " 2 4 "   n a m e = " " > < a : e x t L s t > < a : e x t   u r i = " { 9 5 2 A 9 3 3 8 - B 9 9 2 - 4 F 9 0 - 8 4 C 4 - 3 7 7 9 A D 7 4 C F 7 4 } " > < a 1 6 : c r e a t i o n I d   x m l n s : a 1 6 = " h t t p : / / s c h e m a s . m i c r o s o f t . c o m / o f f i c e / d r a w i n g / 2 0 1 0 / m a i n "   i d = " { 6 F A D B 9 E B - B D 7 1 - 4 B 2 4 - B 7 F 9 - A C F 8 E 1 E C F A 1 9 } " / > < / a : e x t > < / a : e x t L s t > < / p : c N v P r > < p : c N v S p P r   t x B o x = " 1 " / > < p : n v P r / > < / p : n v S p P r > < p : s p P r > < a : x f r m   f l i p H = " f a l s e "   f l i p V = " f a l s e "   r o t = " 0 " > < a : o f f   x = " 7 1 7 0 6 2 0 "   y = " 3 8 2 6 9 3 5 " / > < a : e x t   c x = " 1 0 3 1 5 9 5 "   c y = " 2 5 8 5 7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" / > < / a : r P r > < a : t > A p p s < / a : t > < / a : r > < a : e n d P a r a R P r   d i r t y = " 0 "   l a n g = " e n - U S "   s z = " 1 2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2 5 "   n a m e = " " > < a : e x t L s t > < a : e x t   u r i = " { 5 0 B E 9 6 8 D - 4 A B E - 4 A 2 0 - 8 8 7 C - 9 E C 7 9 C 3 2 6 4 B 3 } " > < a 1 6 : c r e a t i o n I d   x m l n s : a 1 6 = " h t t p : / / s c h e m a s . m i c r o s o f t . c o m / o f f i c e / d r a w i n g / 2 0 1 0 / m a i n "   i d = " { A B D A 5 A A 3 - C 0 6 3 - 4 D 6 E - A F 9 5 - F C D A E 1 3 E F 4 1 E } " / > < / a : e x t > < / a : e x t L s t > < / p : c N v P r > < p : c N v S p P r   t x B o x = " 1 " / > < p : n v P r / > < / p : n v S p P r > < p : s p P r > < a : x f r m   f l i p H = " f a l s e "   f l i p V = " f a l s e "   r o t = " 0 " > < a : o f f   x = " 7 0 5 1 7 8 6 "   y = " 3 3 8 1 5 3 7 " / > < a : e x t   c x = " 1 2 6 5 5 2 0 "   c y = " 7 1 2 0 9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c 2 2 1 2 f " / > < / a : s o l i d F i l l > < a : l a t i n   t y p e f a c e = " O p e n   S a n s " / > < / a : r P r > < a : t > 4 5 + < / a : t > < / a : r > < a : e n d P a r a R P r   b = " 1 "   d i r t y = " 0 "   l a n g = " e n - U S "   s z = " 3 2 0 0 " > < a : s o l i d F i l l > < a : s r g b C l r   v a l = " c 2 2 1 2 f " / > < / a : s o l i d F i l l > < a : l a t i n   t y p e f a c e = " O p e n   S a n s " / > < / a : e n d P a r a R P r > < / a : p > < / p : t x B o d y > < / p : s p > < / p : s p T r e e > < p : e x t L s t > < p : e x t   u r i = " { A 8 6 3 0 4 9 E - 7 A E 9 - 4 D E 6 - A F 9 1 - 5 4 C 0 6 4 2 C A 1 5 E } " > < p 1 4 : c r e a t i o n I d   x m l n s : p 1 4 = " h t t p : / / s c h e m a s . m i c r o s o f t . c o m / o f f i c e / p o w e r p o i n t / 2 0 1 0 / m a i n "   v a l = " 1 6 1 9 0 7 3 4 8 0 5 2 8 " / > < / p : e x t > < / p : e x t L s t > < / p : c S l d > < p : c l r M a p O v r > < a : m a s t e r C l r M a p p i n g / > < / p : c l r M a p O v r > < / p : s l d >
</file>

<file path=ppt/slides/slide2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C 2 8 C 1 D 0 3 - D 4 9 9 - 4 F 2 B - B 9 D 1 - 2 8 0 E C 5 B 2 4 F 0 0 } " > < a 1 6 : c r e a t i o n I d   x m l n s : a 1 6 = " h t t p : / / s c h e m a s . m i c r o s o f t . c o m / o f f i c e / d r a w i n g / 2 0 1 0 / m a i n "   i d = " { C C F 5 8 C 3 6 - 1 3 F 8 - 4 3 3 9 - B 3 E E - A E C F 5 B 9 1 A E E A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3 8 4 4 0 9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2 6 D 3 A 1 6 1 - 9 F D C - 4 F D 1 - B A D 1 - 5 4 B 9 B B F E 1 D 6 0 } " > < a 1 6 : c r e a t i o n I d   x m l n s : a 1 6 = " h t t p : / / s c h e m a s . m i c r o s o f t . c o m / o f f i c e / d r a w i n g / 2 0 1 0 / m a i n "   i d = " { 2 D F 7 9 C E E - 4 F 1 D - 4 D 2 F - 8 1 6 4 - 7 F 9 9 A 7 9 0 5 1 3 B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6 3 0 4 6 8 3 "   c y = " 1 0 6 3 2 5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 C r o s s - f u n c t i o n a l   c o l l a b o r a t i o n 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4 "   n a m e = " " > < a : e x t L s t > < a : e x t   u r i = " { 3 E 5 0 D A C 3 - E A 2 F - 4 2 2 C - 9 C 8 B - B 3 6 F 0 B C 4 6 6 C 6 } " > < a 1 6 : c r e a t i o n I d   x m l n s : a 1 6 = " h t t p : / / s c h e m a s . m i c r o s o f t . c o m / o f f i c e / d r a w i n g / 2 0 1 0 / m a i n "   i d = " { 8 B 2 4 D 9 3 F - 1 E 3 D - 4 6 E D - B 0 4 5 - 5 E 9 0 8 B 2 4 F 0 7 4 } " / > < / a : e x t > < / a : e x t L s t > < / p : c N v P r > < p : c N v S p P r   t x B o x = " 1 " / > < p : n v P r / > < / p : n v S p P r > < p : s p P r > < a : x f r m   f l i p H = " f a l s e "   f l i p V = " f a l s e "   r o t = " 0 " > < a : o f f   x = " 7 6 2 0 0 0 "   y = " 1 5 7 1 6 2 5 " / > < a : e x t   c x = " 3 2 3 8 5 0 0 "   c y = " 4 8 3 1 5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0 0 0 0 0 0 " / > < / a : s o l i d F i l l > < a : l a t i n   t y p e f a c e = " O p e n   S a n s " / > < / a : r P r > < a : t > Z o h o   P a y r o l l   a n d   < / a : t > < / a :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 Z o h o   P e o p l e < / a : t > < / a : r > < a : e n d P a r a R P r   b = " 1 "   d i r t y = " 0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D 4 F F C 4 4 9 - 5 D 9 B - 4 5 4 8 - B 5 F E - 1 F 1 F A C 7 5 1 1 3 C } " > < a 1 6 : c r e a t i o n I d   x m l n s : a 1 6 = " h t t p : / / s c h e m a s . m i c r o s o f t . c o m / o f f i c e / d r a w i n g / 2 0 1 0 / m a i n "   i d = " { A A 6 6 B 3 F F - 6 4 3 A - 4 2 9 4 - A 1 9 1 - B 7 7 C 4 2 9 0 4 6 5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2 0 5 4 7 8 0 " / > < a : e x t   c x = " 3 5 3 3 9 7 5 "   c y = " 2 6 0 7 6 1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 e m p l o y e e   p r o f i l e   s y n c h r o n i z a t i o n < / a : t > < / a : r > < / a : p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 C o n t e x t u a l   e m p l o y e e   d i r e c t o r y   u p d a t e s < / a : t > < / a : r > < / a : p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 U p - t o - t h e - m i n u t e   e m p l o y e e   a t t e n d a n c e < / a : t > < / a : r > < / a : p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 I n t e g r a t e d   L O P   d a t a 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4 7 9 4 9 2 F 9 - 4 3 B 1 - 4 4 D 4 - B E 3 5 - 4 5 7 D E F D F B 2 0 3 } " > < a 1 6 : c r e a t i o n I d   x m l n s : a 1 6 = " h t t p : / / s c h e m a s . m i c r o s o f t . c o m / o f f i c e / d r a w i n g / 2 0 1 0 / m a i n "   i d = " { C 1 0 6 0 2 8 7 - 2 0 9 1 - 4 B 3 3 - 9 3 4 6 - F C 5 D E 7 C A F B F 1 } " / > < / a : e x t > < / a : e x t L s t > < / p : c N v P r > < p : c N v S p P r   t x B o x = " 1 " / > < p : n v P r / > < / p : n v S p P r > < p : s p P r > < a : x f r m   f l i p H = " f a l s e "   f l i p V = " f a l s e "   r o t = " 0 " > < a : o f f   x = " 4 8 1 0 8 7 7 "   y = " 1 5 7 1 6 2 5 " / > < a : e x t   c x = " 3 2 3 8 5 0 0 "   c y = " 4 8 3 1 5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0 0 0 0 0 0 " / > < / a : s o l i d F i l l > < a : l a t i n   t y p e f a c e = " O p e n   S a n s " / > < / a : r P r > < a : t > Z o h o   P a y r o l l   a n d   < / a : t > < / a :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 Z o h o   B o o k s < / a : t > < / a : r > < a : e n d P a r a R P r   b = " 1 "   d i r t y = " 0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1 0 5 F B 5 7 C - 7 2 C 3 - 4 F 4 E - 9 A 2 8 - 5 8 5 A 0 A C E 4 1 E 4 } " > < a 1 6 : c r e a t i o n I d   x m l n s : a 1 6 = " h t t p : / / s c h e m a s . m i c r o s o f t . c o m / o f f i c e / d r a w i n g / 2 0 1 0 / m a i n "   i d = " { D 8 2 4 3 2 F 7 - F F 3 B - 4 A 6 5 - 8 4 6 3 - 6 4 5 0 C 9 D A 1 7 A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8 0 5 2 1 0 "   y = " 2 0 5 4 7 8 0 " / > < a : e x t   c x = " 3 4 1 0 9 7 8 "   c y = " 1 9 6 0 5 8 7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 A u t o m a t e d   j o u r n a l   e n t r i e s < / a : t > < / a : r > < / a : p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 t r a n s a c t i o n   r e c o n c i l i a t i o n < / a : t > < / a : r > < / a : p > < a : p > < a : p P r   a l g n = " l "   i n d e n t = " - 3 4 2 9 0 0 "   m a r L = " 3 4 2 9 0 0 " > < a : l n S p c > < a : s p c P c t   v a l = " 1 2 5 0 0 0 " / > < / a : l n S p c > < a : s p c B e f > < a : s p c P t s   v a l = " 7 5 0 " / > < / a : s p c B e f > < a : b u C l r > < a : s c h e m e C l r   v a l = " t x 1 " / > < / a : b u C l r > < a : b u F o n t   t y p e f a c e = " W i n g d i n g s " / > < a : b u C h a r   c h a r = "��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 C u s t o m i s a b l e 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 c h a r t   o f   a c c o u n t s 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E F 0 0 7 1 F C - 5 8 4 E - 4 C 8 2 - A 5 B E - 3 9 0 4 A B F F D 6 B C } " > < p 1 4 : c r e a t i o n I d   x m l n s : p 1 4 = " h t t p : / / s c h e m a s . m i c r o s o f t . c o m / o f f i c e / p o w e r p o i n t / 2 0 1 0 / m a i n "   v a l = " 1 6 1 9 0 7 3 4 8 0 5 9 7 " / > < / p : e x t > < / p : e x t L s t > < / p : c S l d > < p : c l r M a p O v r > < a : m a s t e r C l r M a p p i n g / > < / p : c l r M a p O v r > < / p : s l d >
</file>

<file path=ppt/slides/slide2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5 0 4 D F 0 C C - F 0 F 0 - 4 6 F 2 - B 4 4 F - 4 F 7 C B 0 1 A 5 D C 0 } " > < a 1 6 : c r e a t i o n I d   x m l n s : a 1 6 = " h t t p : / / s c h e m a s . m i c r o s o f t . c o m / o f f i c e / d r a w i n g / 2 0 1 0 / m a i n "   i d = " { 5 E 0 4 5 6 E 9 - 2 5 3 7 - 4 2 1 2 - A B C 4 - 5 8 3 5 C 2 3 1 9 6 C 6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6 3 0 4 6 8 3 "   c y = " 1 0 6 3 2 5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 E l e v a t i n g   e m p l o y e e   e x p e r i e n c e : < / a : t > < / a : r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  < / a : t > < / a : r > < / a : p > < a : p > < a : p P r   a l g n = " l " > < a : l n S p c > < a : s p c P c t   v a l = " 1 7 5 0 0 0 " / > < / a : l n S p c > < / a : p P r > < a : r > < a : r P r   b = " 0 "   d i r t y = " 0 "   l a n g = " e n - U S "   s z = " 1 4 0 0 " > < a : s o l i d F i l l > < a : s c h e m e C l r   v a l = " t x 1 " / > < / a : s o l i d F i l l > < a : l a t i n   t y p e f a c e = " + m j - l t " / > < / a : r P r > < a : t > G o i n g   w h e r e   y o u r   e m p l o y e e s   a r e < / a : t > < / a : r > < a : e n d P a r a R P r   b = " 0 "   d i r t y = " 0 "   l a n g = " e n - U S "   s z = " 1 4 0 0 " > < a : s o l i d F i l l > < a : s c h e m e C l r   v a l = " t x 1 " / > < / a : s o l i d F i l l > < a : l a t i n   t y p e f a c e = " + m j - l t " / > < / a : e n d P a r a R P r > < / a : p > < / p : t x B o d y > < / p : s p > < p : p i c > < p : n v P i c P r > < p : c N v P r   i d = " 3 "   n a m e = " " > < a : e x t L s t > < a : e x t   u r i = " { 6 E 1 2 4 A 8 D - D 9 2 E - 4 4 A 1 - A 9 0 D - 6 3 B 9 1 3 0 2 4 D 5 6 } " > < a 1 6 : c r e a t i o n I d   x m l n s : a 1 6 = " h t t p : / / s c h e m a s . m i c r o s o f t . c o m / o f f i c e / d r a w i n g / 2 0 1 0 / m a i n "   i d = " { 2 9 1 E 9 B 6 4 - A A 5 F - 4 7 3 9 - A A D 1 - E C 8 1 F 8 7 3 8 A 6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5 D E F E 4 3 7 - 6 F 8 0 - 4 D A C - B E 8 D - B F 4 9 C B 5 C 9 1 4 2 } " > < a 1 6 : c r e a t i o n I d   x m l n s : a 1 6 = " h t t p : / / s c h e m a s . m i c r o s o f t . c o m / o f f i c e / d r a w i n g / 2 0 1 0 / m a i n "   i d = " { E F 6 E 8 9 A A - F C F 0 - 4 B C C - 9 D 9 E - 6 A 1 4 5 7 A 1 1 1 3 D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" > < a : e x t L s t > < a : e x t   u r i = " { 5 F 7 0 3 1 5 C - 9 D F E - 4 F 0 E - 9 F C D - 9 7 4 1 4 2 E 2 6 A 3 6 } " > < a 1 6 : c r e a t i o n I d   x m l n s : a 1 6 = " h t t p : / / s c h e m a s . m i c r o s o f t . c o m / o f f i c e / d r a w i n g / 2 0 1 0 / m a i n "   i d = " { 5 0 9 D 9 9 9 2 - 4 7 D D - 4 2 5 1 - A 6 8 2 - E C 9 3 7 E 3 C D D 5 4 } " / > < / a : e x t > < / a : e x t L s t > < / p : c N v P r > < p : c N v S p P r   t x B o x = " 1 " / > < p : n v P r / > < / p : n v S p P r > < p : s p P r > < a : x f r m   f l i p H = " f a l s e "   f l i p V = " f a l s e "   r o t = " 0 " > < a : o f f   x = " 7 6 2 0 0 0 "   y = " 2 0 2 8 8 2 5 " / > < a : e x t   c x = " 2 6 2 4 5 5 6 "   c y = " 9 3 0 4 8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 D o w n l o a d 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 � p a y s l i p s ,   < / a : t > < / a :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 T D S 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 w o r k s h e e t s ,   a n d   F o r m - 1 6 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D 2 9 9 A C 3 5 - F B E 7 - 4 6 1 D - 8 6 9 3 - B 5 C 1 5 9 E A 6 D E 7 } " > < a 1 6 : c r e a t i o n I d   x m l n s : a 1 6 = " h t t p : / / s c h e m a s . m i c r o s o f t . c o m / o f f i c e / d r a w i n g / 2 0 1 0 / m a i n "   i d = " { 9 6 5 8 5 7 B E - 0 6 A C - 4 F E D - A 3 B D - 0 4 3 A 1 C B 1 C 8 B 5 } " / > < / a : e x t > < / a : e x t L s t > < / p : c N v P r > < p : c N v S p P r   t x B o x = " 1 " / > < p : n v P r / > < / p : n v S p P r > < p : s p P r > < a : x f r m   f l i p H = " f a l s e "   f l i p V = " f a l s e "   r o t = " 0 " > < a : o f f   x = " 7 6 2 0 0 0 "   y = " 3 1 8 1 3 5 0 " / > < a : e x t   c x = " 2 4 3 5 2 4 7 "   c y = " 8 9 2 6 9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 C l a i m 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 r e i m b u r s e m e n t s   a n d   a t t a c h   r e c e i p t s 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9 B 7 A 9 C 8 1 - 3 9 4 B - 4 D A 7 - 8 D 8 2 - 2 F 7 E 2 3 5 6 9 3 F D } " > < a 1 6 : c r e a t i o n I d   x m l n s : a 1 6 = " h t t p : / / s c h e m a s . m i c r o s o f t . c o m / o f f i c e / d r a w i n g / 2 0 1 0 / m a i n "   i d = " { 7 4 0 1 2 0 D 0 - 1 4 4 8 - 4 6 7 F - A F E 2 - 7 6 F 3 A 3 B 9 9 E A 6 } " / > < / a : e x t > < / a : e x t L s t > < / p : c N v P r > < p : c N v S p P r   t x B o x = " 1 " / > < p : n v P r / > < / p : n v S p P r > < p : s p P r > < a : x f r m   f l i p H = " f a l s e "   f l i p V = " f a l s e "   r o t = " 0 " > < a : o f f   x = " 3 5 3 8 9 5 6 "   y = " 2 0 2 8 8 2 5 " / > < a : e x t   c x = " 2 4 7 0 4 0 3 "   c y = " 9 3 0 4 8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 R e c e i v e 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 n o t i f i c a t i o n s � f o r   p r o o f   s u b m i s s i o n   d e a d l i n e s   a n d   u p d a t e s 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8 "   n a m e = " " > < a : e x t L s t > < a : e x t   u r i = " { 2 9 5 0 6 A 1 1 - B B 0 3 - 4 4 6 D - B 2 2 1 - A 9 5 F 8 5 B 0 8 D 6 7 } " > < a 1 6 : c r e a t i o n I d   x m l n s : a 1 6 = " h t t p : / / s c h e m a s . m i c r o s o f t . c o m / o f f i c e / d r a w i n g / 2 0 1 0 / m a i n "   i d = " { 9 8 F E 7 9 8 F - 7 1 F 0 - 4 8 4 8 - 9 B 4 4 - C 1 0 F 1 D 2 5 B 9 2 1 } " / > < / a : e x t > < / a : e x t L s t > < / p : c N v P r > < p : c N v S p P r   t x B o x = " 1 " / > < p : n v P r / > < / p : n v S p P r > < p : s p P r > < a : x f r m   f l i p H = " f a l s e "   f l i p V = " f a l s e "   r o t = " 0 " > < a : o f f   x = " 6 3 1 8 4 4 6 "   y = " 3 1 8 1 3 5 0 " / > < a : e x t   c x = " 2 2 1 5 8 1 9 "   c y = " 8 5 8 8 3 1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 T r a c k 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 l o a n s   a n d   r e p a y m e n t  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E 0 F 2 2 9 1 4 - 5 5 0 0 - 4 D B B - 9 C 1 0 - 7 1 6 3 8 F 2 9 C B 8 5 } " > < a 1 6 : c r e a t i o n I d   x m l n s : a 1 6 = " h t t p : / / s c h e m a s . m i c r o s o f t . c o m / o f f i c e / d r a w i n g / 2 0 1 0 / m a i n "   i d = " { A 9 0 1 3 3 1 D - 1 2 5 4 - 4 8 F A - 9 6 2 9 - 4 F 1 F 3 7 E 9 7 F D A } " / > < / a : e x t > < / a : e x t L s t > < / p : c N v P r > < p : c N v S p P r   t x B o x = " 1 " / > < p : n v P r / > < / p : n v S p P r > < p : s p P r > < a : x f r m   f l i p H = " f a l s e "   f l i p V = " f a l s e "   r o t = " 0 " > < a : o f f   x = " 6 3 1 8 4 4 6 "   y = " 2 0 2 8 8 2 5 " / > < a : e x t   c x = " 2 3 2 3 9 2 8 "   c y = " 9 3 0 4 8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 A s k 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 c l a r i f y i n g   q u e s t i o n s � i n   r e a l - t i m e   t o   p a y r o l l   a d m i n s 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1 0 "   n a m e = " " > < a : e x t L s t > < a : e x t   u r i = " { 1 C 3 1 5 5 5 1 - 8 C E 1 - 4 1 0 C - B 7 B F - E 8 6 B D D F 8 F B 8 D } " > < a 1 6 : c r e a t i o n I d   x m l n s : a 1 6 = " h t t p : / / s c h e m a s . m i c r o s o f t . c o m / o f f i c e / d r a w i n g / 2 0 1 0 / m a i n "   i d = " { 6 9 3 6 1 2 B C - D B 3 0 - 4 E 2 F - A 3 4 2 - 5 A E 9 E 7 F 2 7 5 C B } " / > < / a : e x t > < / a : e x t L s t > < / p : c N v P r > < p : c N v S p P r   t x B o x = " 1 " / > < p : n v P r / > < / p : n v S p P r > < p : s p P r > < a : x f r m   f l i p H = " f a l s e "   f l i p V = " f a l s e "   r o t = " 0 " > < a : o f f   x = " 3 5 4 8 4 4 3 "   y = " 3 1 8 1 3 5 0 " / > < a : e x t   c x = " 2 4 7 0 4 0 3 "   c y = " 8 5 8 8 3 1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2 3 8 1 2 5 "   m a r L = " 2 3 8 1 2 5 "   r t l = " f a l s e " > < a : l n S p c > < a : s p c P c t   v a l = " 1 2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W i n g d i n g s " / > < a : b u C h a r   c h a r = "��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 S u b m i t 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 I T   d e c l a r a t i o n s   a n d   P r o o f   o f   I n v e s t m e n t s 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7 E F 6 6 3 A 8 - B C 2 0 - 4 F D B - A C 7 7 - 9 3 C 1 D 5 4 8 B A 1 6 } " > < p 1 4 : c r e a t i o n I d   x m l n s : p 1 4 = " h t t p : / / s c h e m a s . m i c r o s o f t . c o m / o f f i c e / p o w e r p o i n t / 2 0 1 0 / m a i n "   v a l = " 1 6 1 9 0 7 3 4 8 0 5 9 9 " / > < / p : e x t > < / p : e x t L s t > < / p : c S l d > < p : c l r M a p O v r > < a : m a s t e r C l r M a p p i n g / > < / p : c l r M a p O v r > < / p : s l d >
</file>

<file path=ppt/slides/slide2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2 6 0 0 6 E 2 - 1 2 1 E - 4 7 4 C - B 6 D A - 2 E 7 6 9 3 3 D 1 C 2 4 } " > < a 1 6 : c r e a t i o n I d   x m l n s : a 1 6 = " h t t p : / / s c h e m a s . m i c r o s o f t . c o m / o f f i c e / d r a w i n g / 2 0 1 0 / m a i n "   i d = " { 3 D 7 C 4 A 5 C - F 2 A C - 4 F B F - A 8 0 7 - 1 5 1 5 5 6 2 1 C 2 C D } " / > < / a : e x t > < / a : e x t L s t > < / p : c N v P r > < p : c N v S p P r / > < p : n v P r / > < / p : n v S p P r > < p : s p P r > < a : x f r m   f l i p H = " f a l s e "   f l i p V = " f a l s e "   r o t = " 0 " > < a : o f f   x = " 5 5 9 6 4 3 2 "   y = " - 9 4 8 6 " / > < a : e x t   c x = " 3 5 4 7 5 6 7 "   c y = " 5 1 5 0 6 1 5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3 "   n a m e = " " > < a : e x t L s t > < a : e x t   u r i = " { A A D E 6 6 C 6 - E D 4 7 - 4 2 A D - A 0 2 B - D 3 B 9 7 F D F B 9 C 5 } " > < a 1 6 : c r e a t i o n I d   x m l n s : a 1 6 = " h t t p : / / s c h e m a s . m i c r o s o f t . c o m / o f f i c e / d r a w i n g / 2 0 1 0 / m a i n "   i d = " { D C 8 E C 7 A B - 9 D 0 8 - 4 2 E 8 - B 0 F 0 - D 8 F E 1 F 0 5 C 5 A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5 8 7 8 1 1 5 "   y = " 1 4 0 0 0 2 2 " / > < a : e x t   c x = " 3 2 6 5 8 8 2 "   c y = " 1 5 7 4 1 5 5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3 1 1 B 9 B 7 B - 3 6 A 1 - 4 2 E B - A B 6 3 - 8 3 A C 8 5 E E B B 8 D } " > < a 1 6 : c r e a t i o n I d   x m l n s : a 1 6 = " h t t p : / / s c h e m a s . m i c r o s o f t . c o m / o f f i c e / d r a w i n g / 2 0 1 0 / m a i n "   i d = " { 2 5 7 B 7 D E B - D 4 4 F - 4 F C 8 - A 3 1 9 - 4 A 5 5 E A 3 B 6 6 B A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3 2 0 2 9 3 3 "   c y = " 1 5 3 8 5 6 3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 B r i n g i n g   m o b i l i t y   t o   p a y r o l l 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5 "   n a m e = " " > < a : e x t L s t > < a : e x t   u r i = " { 2 C D 0 E 0 D 8 - 8 3 E 1 - 4 3 1 D - 8 9 7 B - E 0 2 E 2 1 D E 3 6 8 8 } " > < a 1 6 : c r e a t i o n I d   x m l n s : a 1 6 = " h t t p : / / s c h e m a s . m i c r o s o f t . c o m / o f f i c e / d r a w i n g / 2 0 1 0 / m a i n "   i d = " { 1 F C D 2 B F 6 - D 3 3 5 - 4 D 9 D - A 5 3 5 - 6 6 5 6 1 9 4 A 8 3 B B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0 4 1 8 "   y = " 1 7 5 4 1 8 1 " / > < a : e x t   c x = " 3 3 5 6 2 7 6 "   c y = " 7 6 8 8 0 0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0 "   m a r L = " 0 " > < a : l n S p c > < a : s p c P c t   v a l = " 1 2 5 0 0 0 " / > < / a : l n S p c > < a : s p c B e f > < a : s p c P t s   v a l = " 7 5 0 " / > < / a : s p c B e f > < a : b u C l r > < a : s r g b C l r   v a l = " c 2 2 1 2 f " / > < / a : b u C l r > < a : b u F o n t   t y p e f a c e = " A r i a l " / > < a : b u N o n e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 S o   e m p l o y e e s   c a n   a c c e s s   t h e i r   p a y r o l l   i n f o r m a t i o n   f r o m   w h e r e v e r   t h e y   a r e . 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A 6 6 4 E 7 6 8 - A 7 8 4 - 4 E 3 5 - A A 4 3 - 1 5 9 E 1 B E 3 C 5 8 C } " > < a 1 6 : c r e a t i o n I d   x m l n s : a 1 6 = " h t t p : / / s c h e m a s . m i c r o s o f t . c o m / o f f i c e / d r a w i n g / 2 0 1 0 / m a i n "   i d = " { 6 6 8 8 6 7 C 7 - D 6 0 2 - 4 A F 5 - 8 E F D - 9 2 A 4 3 B E 9 6 0 9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> < a : o f f   x = " 4 4 8 3 1 7 9 "   y = " 6 2 4 3 2 5 " / > < a : e x t   c x = " 3 9 0 3 4 0 2 "   c y = " 3 7 5 9 3 5 5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D C 8 7 F 9 9 5 - B D 0 6 - 4 D 9 7 - 8 5 E D - 9 9 E A D 9 6 3 F 4 5 D } " > < a 1 6 : c r e a t i o n I d   x m l n s : a 1 6 = " h t t p : / / s c h e m a s . m i c r o s o f t . c o m / o f f i c e / d r a w i n g / 2 0 1 0 / m a i n "   i d = " { 7 D D C 6 2 1 1 - D E 9 A - 4 E 6 5 - 9 D 8 7 - B C 2 5 0 2 4 9 8 4 F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8 7 1 6 3 4 "   y = " 2 7 6 5 4 0 9 " / > < a : e x t   c x = " 1 1 5 6 3 0 2 "   c y = " 3 8 8 1 2 9 " / > < / a : x f r m > < a : p r s t G e o m   p r s t = " r e c t " > < a : a v L s t / > < / a : p r s t G e o m > < a : n o F i l l / > < / p : s p P r > < / p : p i c > < p : p i c > < p : n v P i c P r > < p : c N v P r   i d = " 8 "   n a m e = " " > < a : e x t L s t > < a : e x t   u r i = " { 8 6 0 2 6 E F 3 - 4 2 6 A - 4 2 E 7 - B 2 8 E - 8 3 B F 2 E E B 6 C 6 8 } " > < a 1 6 : c r e a t i o n I d   x m l n s : a 1 6 = " h t t p : / / s c h e m a s . m i c r o s o f t . c o m / o f f i c e / d r a w i n g / 2 0 1 0 / m a i n "   i d = " { 6 E 1 C 2 D E D - 8 D 2 9 - 4 3 A 3 - 9 B 7 D - A A 2 A A 7 5 8 6 9 0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2 0 7 4 0 6 4 "   y = " 2 7 6 9 4 4 2 " / > < a : e x t   c x = " 1 2 8 1 6 3 5 "   c y = " 3 8 0 0 4 3 " / > < / a : x f r m > < a : p r s t G e o m   p r s t = " r e c t " > < a : a v L s t / > < / a : p r s t G e o m > < a : n o F i l l / > < / p : s p P r > < / p : p i c > < p : p i c > < p : n v P i c P r > < p : c N v P r   i d = " 9 "   n a m e = " " > < a : e x t L s t > < a : e x t   u r i = " { F 9 2 7 D E 9 5 - 7 5 C 8 - 4 6 1 B - 9 5 4 9 - 4 4 3 F 7 A 4 2 B 2 5 7 } " > < a 1 6 : c r e a t i o n I d   x m l n s : a 1 6 = " h t t p : / / s c h e m a s . m i c r o s o f t . c o m / o f f i c e / d r a w i n g / 2 0 1 0 / m a i n "   i d = " { 0 1 7 3 4 F 8 2 - 8 B 7 E - 4 C 8 5 - 9 A 3 4 - 2 C 8 2 B 5 2 E 8 C F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/ > < a : s t r e t c h > < a : f i l l R e c t / > < / a : s t r e t c h > < / p : b l i p F i l l > < p : s p P r > < a : x f r m   f l i p H = " f a l s e "   f l i p V = " f a l s e "   r o t = " 0 " > < a : o f f   x = " 7 9 2 6 4 1 "   y = " 4 1 3 8 8 9 2 " / > < a : e x t   c x = " 1 3 9 0 1 0 1 "   c y = " 4 8 6 8 0 5 " / > < / a : x f r m > < a : p r s t G e o m   p r s t = " r e c t " > < a : a v L s t / > < / a : p r s t G e o m > < a : n o F i l l / > < / p : s p P r > < / p : p i c > < / p : s p T r e e > < p : e x t L s t > < p : e x t   u r i = " { B 2 5 D A B B F - E A 6 C - 4 5 A F - A 3 E A - 7 1 4 6 1 9 2 7 0 2 1 6 } " > < p 1 4 : c r e a t i o n I d   x m l n s : p 1 4 = " h t t p : / / s c h e m a s . m i c r o s o f t . c o m / o f f i c e / p o w e r p o i n t / 2 0 1 0 / m a i n "   v a l = " 1 6 1 9 0 7 3 4 8 0 6 0 2 " / > < / p : e x t > < / p : e x t L s t > < / p : c S l d > < p : c l r M a p O v r > < a : m a s t e r C l r M a p p i n g / > < / p : c l r M a p O v r > < / p : s l d >
</file>

<file path=ppt/slides/slide2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5 0 3 1 A C E 6 - E 1 7 D - 4 E B F - 9 D 0 8 - 2 5 A C 5 5 8 1 8 B F F } " > < a 1 6 : c r e a t i o n I d   x m l n s : a 1 6 = " h t t p : / / s c h e m a s . m i c r o s o f t . c o m / o f f i c e / d r a w i n g / 2 0 1 0 / m a i n "   i d = " { 5 0 1 F 9 9 0 F - 0 B 8 B - 4 8 1 3 - A 2 0 F - 9 D C F 3 7 9 5 4 A 9 7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3 1 8 0 9 4 0 "   c y = " 1 7 3 7 9 3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 B r e a k i n g   t r a d i t i o n s   w i t h   B a n k   i n t e g r a t i o n s < / a : t > < / a : r > < / a : p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/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3 "   n a m e = " " > < a : e x t L s t > < a : e x t   u r i = " { 2 1 9 7 C B 2 D - E 3 E 5 - 4 2 3 2 - B B 0 0 - E E F 5 1 C B 9 7 6 9 3 } " > < a 1 6 : c r e a t i o n I d   x m l n s : a 1 6 = " h t t p : / / s c h e m a s . m i c r o s o f t . c o m / o f f i c e / d r a w i n g / 2 0 1 0 / m a i n "   i d = " { 5 1 6 0 D E 4 D - 6 8 C F - 4 E 4 4 - A A 7 7 - 0 9 3 D D 0 B 5 F 6 9 5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3 4 6 9 5 1 9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9 D 2 0 0 1 B 4 - 2 8 7 A - 4 1 6 C - A E 3 6 - 9 0 6 E 6 2 7 E F 6 5 6 } " > < a 1 6 : c r e a t i o n I d   x m l n s : a 1 6 = " h t t p : / / s c h e m a s . m i c r o s o f t . c o m / o f f i c e / d r a w i n g / 2 0 1 0 / m a i n "   i d = " { A 6 2 D 5 7 8 D - 0 3 F 6 - 4 4 9 9 - 9 E 4 B - 2 1 E 8 8 5 7 B 7 7 C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F 9 1 E A 6 8 C - E 3 B 8 - 4 8 8 9 - B 9 E B - 3 9 C F C 1 2 5 6 9 D 6 } " > < a 1 6 : c r e a t i o n I d   x m l n s : a 1 6 = " h t t p : / / s c h e m a s . m i c r o s o f t . c o m / o f f i c e / d r a w i n g / 2 0 1 0 / m a i n "   i d = " { 3 2 A 6 B A 1 5 - 5 7 A E - 4 3 4 2 - 9 4 8 D - 8 F 5 3 4 B 1 B 5 A 9 1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" > < a : e x t L s t > < a : e x t   u r i = " { 9 6 2 D 1 7 6 1 - 5 F 7 3 - 4 1 2 0 - 8 1 8 2 - 0 F B 4 8 0 6 F 7 F D F } " > < a 1 6 : c r e a t i o n I d   x m l n s : a 1 6 = " h t t p : / / s c h e m a s . m i c r o s o f t . c o m / o f f i c e / d r a w i n g / 2 0 1 0 / m a i n "   i d = " { 6 6 C C D A 3 D - C 8 D 6 - 4 E 3 1 - A 6 1 C - A 9 B B D A E 4 3 C D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4 3 8 5 3 0 0 "   y = " 9 4 7 4 2 3 " / > < a : e x t   c x = " 2 8 6 1 4 5 3 "   c y = " 2 7 4 7 3 9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0 "   m a r L = " 0 " > < a : b u F o n t   t y p e f a c e = " A r i a l " / > < a : b u N o n e / > < / a : p P r > < a : r > < a : r P r   d i r t y = " 0 "   l a n g = " e n - U S " / > < a : t / > < / a : r > < / a : p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/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7 "   n a m e = " " > < a : e x t L s t > < a : e x t   u r i = " { 6 8 8 9 F B D 5 - 3 1 7 B - 4 C E B - 8 B 8 C - 1 E 3 E F 8 F 2 A 7 B 1 } " > < a 1 6 : c r e a t i o n I d   x m l n s : a 1 6 = " h t t p : / / s c h e m a s . m i c r o s o f t . c o m / o f f i c e / d r a w i n g / 2 0 1 0 / m a i n "   i d = " { 5 5 4 E F 5 8 B - E D 4 2 - 4 6 E D - A 8 D 3 - D E 2 1 1 9 4 8 4 1 D 9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1 "   d i r t y = " 0 "   l a n g = " e n - U S "   s z = " 1 4 0 0 " > < a : s o l i d F i l l > < a : s c h e m e C l r   v a l = " t x 1 " / > < / a : s o l i d F i l l > < a : l a t i n   t y p e f a c e = " O p e n   S a n s " / > < / a : r P r > < a : t > D i r e c t   D e p o s i t < / a : t > < / a : r > < a : r > < a : r P r   d i r t y = " 0 "   l a n g = " e n - U S "   s z = " 1 4 0 0 " > < a : s o l i d F i l l > < a : s c h e m e C l r   v a l = " t x 1 " / > < / a : s o l i d F i l l > < a : l a t i n   t y p e f a c e = " O p e n   S a n s - d e m i _ b o l d " / > < / a : r P r > < a : t > � 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 Z o h o   P a y r o l l   a n d   < / a : t > < / a :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 I C I C I 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 B a n k   I n t e g r a t i o n 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 1 0 0 %   s u c c e s s   r e c o r d   f o r   s a l a r y   p a y m e n t s 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 A u t o - g e n e r a t e d 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 b a n k   s t a t e m e n t s 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 A u t o - v e r i f i c a t i o n 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 o f   < / a : t > < / a :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 I F S C 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 c o d e 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 S e l e c t i v e   p a y m e n t s 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8 "   n a m e = " " > < a : e x t L s t > < a : e x t   u r i = " { 5 8 1 F 1 E 5 B - 9 3 9 D - 4 D 5 7 - B 7 C 7 - D 8 1 8 2 5 2 2 9 1 4 2 } " > < a 1 6 : c r e a t i o n I d   x m l n s : a 1 6 = " h t t p : / / s c h e m a s . m i c r o s o f t . c o m / o f f i c e / d r a w i n g / 2 0 1 0 / m a i n "   i d = " { 3 7 8 8 D 1 4 E - 2 F 2 7 - 4 8 8 D - A 4 0 1 - 9 2 8 A 2 3 C 6 3 0 A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3 2 5 5 7 7 8 " / > < a : e x t   c x = " 2 4 8 7 8 8 1 "   c y = " 1 8 8 5 3 4 7 " / > < / a : x f r m > < a : p r s t G e o m   p r s t = " r e c t " > < a : a v L s t / > < / a : p r s t G e o m > < a : n o F i l l / > < / p : s p P r > < / p : p i c > < / p : s p T r e e > < p : e x t L s t > < p : e x t   u r i = " { B C 7 F 7 4 2 C - C 7 A 6 - 4 B 2 7 - B B 9 E - 8 6 2 A E 6 1 4 8 3 0 3 } " > < p 1 4 : c r e a t i o n I d   x m l n s : p 1 4 = " h t t p : / / s c h e m a s . m i c r o s o f t . c o m / o f f i c e / p o w e r p o i n t / 2 0 1 0 / m a i n "   v a l = " 1 6 1 9 0 7 3 4 8 0 6 0 4 " / > < / p : e x t > < / p : e x t L s t > < / p : c S l d > < p : c l r M a p O v r > < a : m a s t e r C l r M a p p i n g / > < / p : c l r M a p O v r > < / p : s l d >
</file>

<file path=ppt/slides/slide2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r g b C l r   v a l = " f 2 f 2 f 2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7 2 F A 1 5 B 1 - D 0 2 5 - 4 0 3 8 - 8 C 0 5 - C 2 D 6 1 B 1 6 B C 6 F } " > < a 1 6 : c r e a t i o n I d   x m l n s : a 1 6 = " h t t p : / / s c h e m a s . m i c r o s o f t . c o m / o f f i c e / d r a w i n g / 2 0 1 0 / m a i n "   i d = " { 0 F 1 C 6 1 A 5 - C 0 1 D - 4 1 B D - 8 2 4 7 - 5 A 1 C F A 9 F B 2 7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1 3 5 3 9 1 2 "   y = " 1 7 7 1 2 5 9 " / > < a : e x t   c x = " 6 4 3 6 1 7 6 "   c y = " 1 5 2 2 4 1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d i r t y = " 0 "   l a n g = " e n - U S "   s z = " 3 6 0 0 " > < a : s o l i d F i l l > < a : s r g b C l r   v a l = " c 2 2 1 2 f " / > < / a : s o l i d F i l l > < a : l a t i n   t y p e f a c e = " O p e n   S a n s - l i g h t " / > < / a : r P r > < a : t > H o w   < / a : t > < / a : r > < a : r > < a : r P r   d i r t y = " 0 "   l a n g = " e n - U S "   s z = " 3 6 0 0 " > < a : s o l i d F i l l > < a : s r g b C l r   v a l = " c 2 2 1 2 f " / > < / a : s o l i d F i l l > < a : l a t i n   t y p e f a c e = " O p e n   S a n s - d e m i _ b o l d " / > < / a : r P r > < a : t > b u s i n e s s e s < / a : t > < / a : r > < a : r > < a : r P r   d i r t y = " 0 "   l a n g = " e n - U S "   s z = " 3 6 0 0 " > < a : s o l i d F i l l > < a : s r g b C l r   v a l = " c 2 2 1 2 f " / > < / a : s o l i d F i l l > < a : l a t i n   t y p e f a c e = " O p e n   S a n s - l i g h t " / > < / a : r P r > < a : t >   a r e   u s i n g   Z o h o   P a y r o l l < / a : t > < / a : r > < a : e n d P a r a R P r   d i r t y = " 0 "   l a n g = " e n - U S "   s z = " 3 6 0 0 " > < a : s o l i d F i l l > < a : s r g b C l r   v a l = " c 2 2 1 2 f " / > < / a : s o l i d F i l l > < a : l a t i n   t y p e f a c e = " O p e n   S a n s - l i g h t " / > < / a : e n d P a r a R P r > < / a : p > < / p : t x B o d y > < / p : s p > < / p : s p T r e e > < p : e x t L s t > < p : e x t   u r i = " { A 9 8 E 0 9 2 7 - A 7 4 2 - 4 7 8 9 - 9 7 F 1 - A 3 9 9 D 6 8 0 9 6 5 3 } " > < p 1 4 : c r e a t i o n I d   x m l n s : p 1 4 = " h t t p : / / s c h e m a s . m i c r o s o f t . c o m / o f f i c e / p o w e r p o i n t / 2 0 1 0 / m a i n "   v a l = " 1 6 1 9 0 7 3 4 8 0 6 0 7 " / > < / p : e x t > < / p : e x t L s t > < / p : c S l d > < p : c l r M a p O v r > < a : m a s t e r C l r M a p p i n g / > < / p : c l r M a p O v r > < / p : s l d >
</file>

<file path=ppt/slides/slide2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E A 9 8 8 2 2 C - 0 F 8 9 - 4 5 B B - 9 3 E 1 - E A 0 1 8 E E 9 F B E 7 } " > < a 1 6 : c r e a t i o n I d   x m l n s : a 1 6 = " h t t p : / / s c h e m a s . m i c r o s o f t . c o m / o f f i c e / d r a w i n g / 2 0 1 0 / m a i n "   i d = " { 0 B 5 0 6 6 F D - E 6 5 C - 4 9 8 F - 8 8 6 F - 8 5 2 4 8 9 D F 7 5 E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 C u s t o m i z i n g < / a : t > < / a :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  p a y r o l l   t o   t h e i r � < / a : t > < / a :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< / a : t > < / a :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 r g   p o l i c i e s 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5 1 8 E D A 7 4 - D C C D - 4 4 4 F - B 6 1 A - A C 8 8 6 4 8 C E 3 E 7 } " > < a 1 6 : c r e a t i o n I d   x m l n s : a 1 6 = " h t t p : / / s c h e m a s . m i c r o s o f t . c o m / o f f i c e / d r a w i n g / 2 0 1 0 / m a i n "   i d = " { 2 8 2 D C 9 D C - 1 5 B 0 - 4 4 2 2 - 9 6 A 2 - 5 3 B 5 D 4 2 8 D C A F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 M u l t i p l e   < / a : t > < / a :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 w o r k - l o c a t i o n s 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 S t a t u t o r y   c o n f i g u r a t i o n s   ( P F ,   < / a : t > < / a : r > < a : r > < a : r P r   b = " 0 "   d i r t y = " 0 "   e r r = " 1 "   l a n g = " e n - U S "   s z = " 1 4 0 0 "   u = " n o n e " > < a : s o l i d F i l l > < a : s c h e m e C l r   v a l = " t x 1 " / > < / a : s o l i d F i l l > < a : l a t i n   t y p e f a c e = " O p e n   S a n s " / > < / a : r P r > < a : t > E S I < / a : t > < / a :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 ,   P T ,   < / a : t > < / a : r > < a : r > < a : r P r   b = " 0 "   d i r t y = " 0 "   e r r = " 1 "   l a n g = " e n - U S "   s z = " 1 4 0 0 "   u = " n o n e " > < a : s o l i d F i l l > < a : s c h e m e C l r   v a l = " t x 1 " / > < / a : s o l i d F i l l > < a : l a t i n   t y p e f a c e = " O p e n   S a n s " / > < / a : r P r > < a : t > L W F < / a : t > < / a :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 ) 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 O r g a n i z a t i o n   p a y   s c h e d u l e 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 O r g a n i z e d   p r o o f   c o l l e c t i o n   f o r   ( < / a : t > < / a : r > < a : r > < a : r P r   b = " 0 "   d i r t y = " 0 "   e r r = " 1 "   l a n g = " e n - U S "   s z = " 1 4 0 0 "   u = " n o n e " > < a : s o l i d F i l l > < a : s c h e m e C l r   v a l = " t x 1 " / > < / a : s o l i d F i l l > < a : l a t i n   t y p e f a c e = " O p e n   S a n s " / > < / a : r P r > < a : t > F B P < / a : t > < / a : r > < a : r > < a : r P r   b = " 0 "   d i r t y = " 0 "   l a n g = " e n - U S "   s z = " 1 4 0 0 "   u = " n o n e " > < a : s o l i d F i l l > < a : s c h e m e C l r   v a l = " t x 1 " / > < / a : s o l i d F i l l > < a : l a t i n   t y p e f a c e = " O p e n   S a n s " / > < / a : r P r > < a : t > ,   R e i m b u r s e m e n t s ,   I T   D e c l a r a t i o n ,   a n d   P O I ) < / a : t > < / a : r > < a : e n d P a r a R P r   b = " 0 "   d i r t y = " 0 "   l a n g = " e n - U S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3 E 5 F 4 1 4 4 - D 8 4 A - 4 D 9 0 - B 1 0 A - 3 6 7 E D 6 8 D 5 A E 3 } " > < a 1 6 : c r e a t i o n I d   x m l n s : a 1 6 = " h t t p : / / s c h e m a s . m i c r o s o f t . c o m / o f f i c e / d r a w i n g / 2 0 1 0 / m a i n "   i d = " { 8 A A D 5 4 A C - D 3 0 C - 4 C E E - B B D 5 - C 2 3 6 8 7 2 0 A E 7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1 F 5 1 9 6 F 2 - 3 A 9 7 - 4 F 2 8 - A 6 2 2 - D 6 1 B A 1 9 F C D 7 A } " > < a 1 6 : c r e a t i o n I d   x m l n s : a 1 6 = " h t t p : / / s c h e m a s . m i c r o s o f t . c o m / o f f i c e / d r a w i n g / 2 0 1 0 / m a i n "   i d = " { 8 7 C 5 4 F 4 9 - 5 A E 0 - 4 8 5 0 - 9 C 8 4 - 2 F 1 E 0 7 B 8 7 C 5 E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" > < a : e x t L s t > < a : e x t   u r i = " { 5 0 A 7 8 8 4 D - 1 2 B 3 - 4 4 E 8 - B 8 B 1 - 2 4 E 9 B 8 8 B 1 5 0 1 } " > < a 1 6 : c r e a t i o n I d   x m l n s : a 1 6 = " h t t p : / / s c h e m a s . m i c r o s o f t . c o m / o f f i c e / d r a w i n g / 2 0 1 0 / m a i n "   i d = " { 0 5 B 5 C B 1 8 - 5 5 C 1 - 4 6 9 6 - A F F D - 4 7 F 8 A B 2 1 0 2 7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2 9 8 5 6 4 0 " / > < a : e x t   c x = " 2 3 2 3 3 8 3 "   c y = " 2 0 3 3 8 4 3 " / > < / a : x f r m > < a : p r s t G e o m   p r s t = " r e c t " > < a : a v L s t / > < / a : p r s t G e o m > < a : n o F i l l / > < / p : s p P r > < / p : p i c > < / p : s p T r e e > < p : e x t L s t > < p : e x t   u r i = " { D 9 B 1 6 B 3 9 - 4 6 9 3 - 4 C 8 B - B 4 E 9 - C 8 6 D 6 2 8 8 E B 2 5 } " > < p 1 4 : c r e a t i o n I d   x m l n s : p 1 4 = " h t t p : / / s c h e m a s . m i c r o s o f t . c o m / o f f i c e / p o w e r p o i n t / 2 0 1 0 / m a i n "   v a l = " 1 6 1 9 0 7 3 4 8 0 6 0 9 " / > < / p : e x t > < / p : e x t L s t > < / p : c S l d > < p : c l r M a p O v r > < a : m a s t e r C l r M a p p i n g / > < / p : c l r M a p O v r > < / p : s l d >
</file>

<file path=ppt/slides/slide2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C D 4 E 9 7 8 F - 5 F C 6 - 4 3 5 2 - 9 7 1 7 - B A B 0 5 C A 3 3 B 9 E } " > < a 1 6 : c r e a t i o n I d   x m l n s : a 1 6 = " h t t p : / / s c h e m a s . m i c r o s o f t . c o m / o f f i c e / d r a w i n g / 2 0 1 0 / m a i n "   i d = " { 3 F 1 A C C F 4 - 0 C F A - 4 1 4 8 - A 4 7 D - 9 3 6 4 B 1 D 5 9 F D 7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f 3 e e " / > < / a : s o l i d F i l l > < / a : r P r > < a : t / > < / a : r > < a : e n d P a r a R P r   d i r t y = " 0 "   l a n g = " e n - U S " > < a : s o l i d F i l l > < a : s r g b C l r   v a l = " f f f 3 e e " / > < / a : s o l i d F i l l > < / a : e n d P a r a R P r > < / a : p > < / p : t x B o d y > < / p : s p > < p : s p > < p : n v S p P r > < p : c N v P r   i d = " 3 "   n a m e = " " > < a : e x t L s t > < a : e x t   u r i = " { 1 9 5 D D 7 F 9 - A 5 D A - 4 2 D 9 - A 2 2 0 - 1 B C B 9 C 2 D 1 2 B 2 } " > < a 1 6 : c r e a t i o n I d   x m l n s : a 1 6 = " h t t p : / / s c h e m a s . m i c r o s o f t . c o m / o f f i c e / d r a w i n g / 2 0 1 0 / m a i n "   i d = " { 6 D 1 8 7 6 5 5 - 8 4 B B - 4 E F 5 - A 3 3 1 - 5 9 4 3 8 3 A D E 5 0 B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0 3 1 B 2 2 7 C - F 4 7 5 - 4 B 5 B - B 7 6 3 - C 4 A 2 5 2 A B 5 C E A } " > < a 1 6 : c r e a t i o n I d   x m l n s : a 1 6 = " h t t p : / / s c h e m a s . m i c r o s o f t . c o m / o f f i c e / d r a w i n g / 2 0 1 0 / m a i n "   i d = " { E 4 8 9 1 F 5 5 - 0 2 6 1 - 4 4 C 8 - A 3 A B - B 0 5 D 6 3 3 4 E E 5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 W o r k   L o c a t i o n s < / a : t > < / a :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 C o m p o n e n t s 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1 4 A 4 4 5 E 0 - 5 F 0 0 - 4 0 1 0 - B 5 6 5 - 9 5 D B 2 A 7 8 1 7 0 6 } " > < a 1 6 : c r e a t i o n I d   x m l n s : a 1 6 = " h t t p : / / s c h e m a s . m i c r o s o f t . c o m / o f f i c e / d r a w i n g / 2 0 1 0 / m a i n "   i d = " { D 9 3 C 8 3 D 1 - 7 B 2 3 - 4 5 3 F - B 6 C 2 - B 9 9 4 8 D 7 5 2 4 1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6 7 5 6 1 3 "   y = " 6 4 9 3 8 4 " / > < a : e x t   c x = " 4 6 4 2 0 8 3 "   c y = " 3 8 4 1 8 9 5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6 "   n a m e = " " > < a : e x t L s t > < a : e x t   u r i = " { 2 B D 6 A 6 F C - 0 2 5 7 - 4 8 F B - 9 E E 2 - 1 E 3 5 6 6 5 9 A 3 8 B } " > < a 1 6 : c r e a t i o n I d   x m l n s : a 1 6 = " h t t p : / / s c h e m a s . m i c r o s o f t . c o m / o f f i c e / d r a w i n g / 2 0 1 0 / m a i n "   i d = " { A C 8 4 3 9 9 4 - 9 F 8 0 - 4 E F A - 9 E A 7 - B 6 9 0 0 7 5 2 E A B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4 2 9 3 5 7 7 "   y = " 3 7 0 1 8 3 9 " / > < a : e x t   c x = " 4 3 3 8 6 3 1 "   c y = " 1 1 8 9 8 8 5 " / > < / a : x f r m > < a : p r s t G e o m   p r s t = " r e c t " > < a : a v L s t / > < / a : p r s t G e o m > < a : n o F i l l / > < a : l n   c a p = " f l a t "   w = " 1 9 0 5 0 " > < a : s o l i d F i l l > < a : s r g b C l r   v a l = " c 2 2 1 2 f " / > < / a : s o l i d F i l l > < a : p r s t D a s h   v a l = " s o l i d " / > < a : r o u n d / > < / a : l n > < a : e f f e c t L s t / > < / p : s p P r > < / p : p i c > < / p : s p T r e e > < p : e x t L s t > < p : e x t   u r i = " { 5 B D 2 E 6 1 5 - A D 4 B - 4 0 5 7 - 8 4 0 F - 0 6 F 5 3 1 3 4 9 9 2 1 } " > < p 1 4 : c r e a t i o n I d   x m l n s : p 1 4 = " h t t p : / / s c h e m a s . m i c r o s o f t . c o m / o f f i c e / p o w e r p o i n t / 2 0 1 0 / m a i n "   v a l = " 1 6 1 9 0 7 3 4 8 0 6 1 3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0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E f f e c t   f i l t e r = " f a d e "   t r a n s i t i o n = " i n " > < p : c B h v r > < p : c T n   d u r = " 5 0 0 "   i d = " 7 " / > < p : t g t E l > < p : s p T g t   s p i d = " 6 " / > < / p : t g t E l > < / p : c B h v r > < / p : a n i m E f f e c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6 " / > < / p : b l d L s t > < / p : t i m i n g > < / p : s l d >
</file>

<file path=ppt/slides/slide2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E E 2 C 0 1 A - 8 B D 5 - 4 5 F A - A 4 2 4 - 1 9 B 0 D F 0 E 2 6 1 2 } " > < a 1 6 : c r e a t i o n I d   x m l n s : a 1 6 = " h t t p : / / s c h e m a s . m i c r o s o f t . c o m / o f f i c e / d r a w i n g / 2 0 1 0 / m a i n "   i d = " { C 1 9 E F 3 F 7 - 5 7 F A - 4 C 2 C - A E 1 4 - 5 B 3 2 A E B 9 C 9 7 9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f 3 e e " / > < / a : s o l i d F i l l > < / a : r P r > < a : t / > < / a : r > < a : e n d P a r a R P r   d i r t y = " 0 "   l a n g = " e n - U S " > < a : s o l i d F i l l > < a : s r g b C l r   v a l = " f f f 3 e e " / > < / a : s o l i d F i l l > < / a : e n d P a r a R P r > < / a : p > < / p : t x B o d y > < / p : s p > < p : s p > < p : n v S p P r > < p : c N v P r   i d = " 3 "   n a m e = " " > < a : e x t L s t > < a : e x t   u r i = " { 0 8 7 9 3 A 3 A - 3 4 E 4 - 4 A 8 E - 9 A D 6 - F E 8 D 0 E 9 8 2 D B E } " > < a 1 6 : c r e a t i o n I d   x m l n s : a 1 6 = " h t t p : / / s c h e m a s . m i c r o s o f t . c o m / o f f i c e / d r a w i n g / 2 0 1 0 / m a i n "   i d = " { 6 8 B 9 8 2 7 D - A 1 1 B - 4 A 3 3 - 9 5 E 6 - 7 7 0 B 8 1 8 1 9 B C 0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F 1 7 0 0 1 4 3 - D B C F - 4 2 3 8 - 8 6 B 4 - 6 2 9 6 D E 1 8 9 9 4 0 } " > < a 1 6 : c r e a t i o n I d   x m l n s : a 1 6 = " h t t p : / / s c h e m a s . m i c r o s o f t . c o m / o f f i c e / d r a w i n g / 2 0 1 0 / m a i n "   i d = " { 8 3 F 8 E F 8 1 - 0 6 6 4 - 4 1 4 2 - A 2 8 4 - B 2 E E 6 2 F 2 C 2 6 B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 W o r k   L o c a t i o n s < / a : t > < / a :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 C o m p o n e n t s 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F C B 9 D 7 A C - B B 1 0 - 4 0 A C - 8 B 3 0 - D 9 8 F 6 E 5 D 0 8 1 8 } " > < a 1 6 : c r e a t i o n I d   x m l n s : a 1 6 = " h t t p : / / s c h e m a s . m i c r o s o f t . c o m / o f f i c e / d r a w i n g / 2 0 1 0 / m a i n "   i d = " { 9 C 0 B 1 3 5 E - 3 0 1 F - 4 E 7 5 - 8 7 7 6 - 6 5 A C 6 F C A 5 B 4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1 6 4 8 6 2 "   y = " 9 5 0 7 1 8 " / > < a : e x t   c x = " 5 6 5 9 9 3 0 "   c y = " 3 1 7 5 5 5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D 1 5 D B 2 9 2 - 3 1 3 3 - 4 9 0 2 - A 7 9 8 - D E 6 8 6 6 F 8 D C 1 A } " > < p 1 4 : c r e a t i o n I d   x m l n s : p 1 4 = " h t t p : / / s c h e m a s . m i c r o s o f t . c o m / o f f i c e / p o w e r p o i n t / 2 0 1 0 / m a i n "   v a l = " 1 6 1 9 0 7 3 4 8 0 6 1 6 " / > < / p : e x t > < / p : e x t L s t > < / p : c S l d > < p : c l r M a p O v r > < a : m a s t e r C l r M a p p i n g / > < / p : c l r M a p O v r > < / p : s l d >
</file>

<file path=ppt/slides/slide2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E 6 B C 4 1 C 9 - 1 3 2 8 - 4 9 8 3 - A F E C - A C 4 E 7 B F 3 8 A C E } " > < a 1 6 : c r e a t i o n I d   x m l n s : a 1 6 = " h t t p : / / s c h e m a s . m i c r o s o f t . c o m / o f f i c e / d r a w i n g / 2 0 1 0 / m a i n "   i d = " { A E 5 D 8 7 B 8 - 9 9 0 2 - 4 B 5 9 - 9 5 C B - 3 1 B A B 8 8 1 7 6 F 3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3 "   n a m e = " " > < a : e x t L s t > < a : e x t   u r i = " { A 0 0 3 0 D 8 A - 5 1 7 4 - 4 7 2 C - 9 9 2 9 - C E D 9 1 3 0 2 4 B 4 3 } " > < a 1 6 : c r e a t i o n I d   x m l n s : a 1 6 = " h t t p : / / s c h e m a s . m i c r o s o f t . c o m / o f f i c e / d r a w i n g / 2 0 1 0 / m a i n "   i d = " { 4 2 0 2 6 4 8 5 - 6 3 9 5 - 4 2 9 5 - 9 6 6 7 - E 2 6 4 0 9 6 7 0 F 9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5 1 6 9 1 5 "   y = " 1 0 3 0 5 3 6 " / > < a : e x t   c x = " 4 9 4 5 1 8 9 "   c y = " 2 6 9 8 5 8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4 "   n a m e = " " > < a : e x t L s t > < a : e x t   u r i = " { 7 2 6 4 8 9 3 E - E 0 6 A - 4 9 E F - 9 7 6 6 - 0 D 8 8 7 F 0 8 3 D C E } " > < a 1 6 : c r e a t i o n I d   x m l n s : a 1 6 = " h t t p : / / s c h e m a s . m i c r o s o f t . c o m / o f f i c e / d r a w i n g / 2 0 1 0 / m a i n "   i d = " { 8 B 7 D 4 C A E - F A 1 5 - 4 A E 7 - B B C 9 - 0 3 7 6 A A 6 2 0 2 E A } " / > < / a : e x t > < / a : e x t L s t > < / p : c N v P r > < p : c N v S p P r   t x B o x = " 1 " / > < p : n v P r / > < / p : n v S p P r > < p : s p P r > < a : x f r m   f l i p H = " f a l s e "   f l i p V = " f a l s e "   r o t = " 0 " > < a : o f f   x = " 3 4 0 2 6 1 6 "   y = " 3 9 6 7 1 7 2 " / > < a : e x t   c x = " 4 9 4 5 1 8 9 "   c y = " 3 2 3 7 9 2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0 "   m a r L = " 0 " > < a : l n S p c > < a : s p c P c t   v a l = " 1 2 5 0 0 0 " / > < / a : l n S p c > < a : b u F o n t   t y p e f a c e = " A r i a l " / > < a : b u N o n e / > < a : d e f R P r   d i r t y = " 0 "   l a n g = " e n - U S "   s z = " 1 4 0 0 " / > < / a : p P r > < a : r > < a : r P r   b = " 0 "   d i r t y = " 0 "   l a n g = " e n - U S "   s z = " 1 2 0 0 " > < a : s o l i d F i l l > < a : s r g b C l r   v a l = " 1 e 2 2 3 d " / > < / a : s o l i d F i l l > < a : l a t i n   t y p e f a c e = " O p e n   S a n s " / > < / a : r P r > < a : t > N o t e :   < / a : t > < / a : r > < a : r > < a : r P r   b = " 0 "   d i r t y = " 0 "   e r r = " 1 "   l a n g = " e n - U S "   s z = " 1 2 0 0 " > < a : s o l i d F i l l > < a : s r g b C l r   v a l = " 1 e 2 2 3 d " / > < / a : s o l i d F i l l > < a : l a t i n   t y p e f a c e = " O p e n   S a n s " / > < / a : r P r > < a : t > A O < / a : t > < / a : r > < a : r > < a : r P r   b = " 0 "   d i r t y = " 0 "   l a n g = " e n - U S "   s z = " 1 2 0 0 " > < a : s o l i d F i l l > < a : s r g b C l r   v a l = " 1 e 2 2 3 d " / > < / a : s o l i d F i l l > < a : l a t i n   t y p e f a c e = " O p e n   S a n s " / > < / a : r P r > < a : t >   c o d e   c a n   b e   g o t   f r o m   t h e   I T   o f f i c e   o r   o n l i n e   I T   a c c o u n t < / a : t > < / a : r > < a : e n d P a r a R P r   b = " 0 "   d i r t y = " 0 "   l a n g = " e n - U S "   s z = " 1 2 0 0 " > < a : s o l i d F i l l > < a : s r g b C l r   v a l = " 1 e 2 2 3 d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9 3 E 5 B 6 F 3 - B E 6 6 - 4 A C 7 - A D C 9 - 5 7 A C E 6 4 A 9 3 2 D } " > < a 1 6 : c r e a t i o n I d   x m l n s : a 1 6 = " h t t p : / / s c h e m a s . m i c r o s o f t . c o m / o f f i c e / d r a w i n g / 2 0 1 0 / m a i n "   i d = " { 3 3 7 7 3 A A 6 - C 2 B 1 - 4 B 7 3 - 9 B B 0 - E 7 5 8 9 5 D 7 9 A 0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E 8 8 8 D 5 4 0 - 1 1 3 F - 4 C 2 E - A 9 5 8 - 9 D F 7 B 1 4 9 A 5 D A } " > < a 1 6 : c r e a t i o n I d   x m l n s : a 1 6 = " h t t p : / / s c h e m a s . m i c r o s o f t . c o m / o f f i c e / d r a w i n g / 2 0 1 0 / m a i n "   i d = " { 7 0 C B 0 8 D C - E D 7 4 - 4 D 6 9 - A 9 3 3 - 2 5 7 7 3 A 1 0 0 1 7 7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 W o r k   L o c a t i o n s < / a : t > < / a :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 C o m p o n e n t s 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/ p : s p T r e e > < p : e x t L s t > < p : e x t   u r i = " { 1 4 5 F 4 B 8 C - C B 4 A - 4 D 1 5 - A 3 0 B - 2 C 4 8 B 3 1 C 9 6 F 2 } " > < p 1 4 : c r e a t i o n I d   x m l n s : p 1 4 = " h t t p : / / s c h e m a s . m i c r o s o f t . c o m / o f f i c e / p o w e r p o i n t / 2 0 1 0 / m a i n "   v a l = " 1 6 1 9 0 7 3 4 8 0 6 1 8 " / > < / p : e x t > < / p : e x t L s t > < / p : c S l d > < p : c l r M a p O v r > < a : m a s t e r C l r M a p p i n g / > < / p : c l r M a p O v r > < / p : s l d >
</file>

<file path=ppt/slides/slide2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6 C C F 1 5 B 9 - 5 F F D - 4 3 0 0 - 9 4 2 2 - 2 4 1 7 9 1 E C C 9 9 2 } " > < a 1 6 : c r e a t i o n I d   x m l n s : a 1 6 = " h t t p : / / s c h e m a s . m i c r o s o f t . c o m / o f f i c e / d r a w i n g / 2 0 1 0 / m a i n "   i d = " { C 6 6 4 A E 9 0 - 5 7 B 8 - 4 9 9 3 - A 6 D E - C F 3 0 3 1 7 8 4 5 1 4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3 "   n a m e = " " > < a : e x t L s t > < a : e x t   u r i = " { 2 E A 6 8 6 1 C - 1 3 1 E - 4 D 1 7 - 9 9 9 D - 9 5 0 C 0 E 7 9 9 D 0 C } " > < a 1 6 : c r e a t i o n I d   x m l n s : a 1 6 = " h t t p : / / s c h e m a s . m i c r o s o f t . c o m / o f f i c e / d r a w i n g / 2 0 1 0 / m a i n "   i d = " { C 4 0 8 8 8 E F - 0 3 5 2 - 4 D 3 4 - 9 F 0 F - 0 1 3 3 D B A 8 6 E B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6 5 4 0 0 9 "   y = " 2 8 4 7 2 1 " / > < a : e x t   c x = " 4 5 9 6 5 2 8 "   c y = " 9 2 7 8 3 7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4 "   n a m e = " " > < a : e x t L s t > < a : e x t   u r i = " { 4 5 7 1 3 7 3 F - 6 0 C 8 - 4 2 1 C - 9 E 9 3 - 7 1 3 7 6 8 5 1 B D B 8 } " > < a 1 6 : c r e a t i o n I d   x m l n s : a 1 6 = " h t t p : / / s c h e m a s . m i c r o s o f t . c o m / o f f i c e / d r a w i n g / 2 0 1 0 / m a i n "   i d = " { 2 B 9 D 4 4 8 9 - 5 C D C - 4 0 D A - A 1 2 1 - F 6 7 E 9 8 4 0 D A 6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r c R e c t   b = " 0 "   l = " 0 "   r = " - 3 3 4 0 "   t = " 0 " / > < a : s t r e t c h > < a : f i l l R e c t / > < / a : s t r e t c h > < / p : b l i p F i l l > < p : s p P r > < a : x f r m   f l i p H = " f a l s e "   f l i p V = " f a l s e "   r o t = " 0 " > < a : o f f   x = " 3 6 5 4 0 0 9 "   y = " 1 3 3 9 1 8 6 " / > < a : e x t   c x = " 4 6 0 7 8 4 1 "   c y = " 1 1 8 6 7 9 8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5 "   n a m e = " " > < a : e x t L s t > < a : e x t   u r i = " { 7 6 4 F 0 D 6 C - E 5 0 3 - 4 D E B - A 1 1 3 - 4 2 6 E F 9 C 7 F 1 3 3 } " > < a 1 6 : c r e a t i o n I d   x m l n s : a 1 6 = " h t t p : / / s c h e m a s . m i c r o s o f t . c o m / o f f i c e / d r a w i n g / 2 0 1 0 / m a i n "   i d = " { A A C 3 0 4 0 6 - 2 2 B A - 4 4 0 F - B 9 8 1 - 4 5 C 0 5 9 9 4 8 3 6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r c R e c t   b = " 0 "   l = " 0 "   r = " - 4 1 4 1 0 "   t = " 0 " / > < a : s t r e t c h > < a : f i l l R e c t / > < / a : s t r e t c h > < / p : b l i p F i l l > < p : s p P r > < a : x f r m   f l i p H = " f a l s e "   f l i p V = " f a l s e "   r o t = " 0 " > < a : o f f   x = " 3 6 5 4 0 0 9 "   y = " 2 6 5 2 6 0 7 " / > < a : e x t   c x = " 4 6 1 7 3 2 7 "   c y = " 1 0 4 1 3 8 7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6 "   n a m e = " " > < a : e x t L s t > < a : e x t   u r i = " { 7 5 5 A 4 3 C 4 - 2 B D 0 - 4 C 3 B - A 2 8 1 - 7 F 4 1 1 B 2 5 1 4 1 9 } " > < a 1 6 : c r e a t i o n I d   x m l n s : a 1 6 = " h t t p : / / s c h e m a s . m i c r o s o f t . c o m / o f f i c e / d r a w i n g / 2 0 1 0 / m a i n "   i d = " { D B C 9 D D 2 1 - 9 8 6 F - 4 7 8 9 - A 8 C B - B 9 4 7 9 C 9 6 3 D B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r c R e c t   b = " 0 "   l = " 0 "   r = " - 2 2 7 5 0 "   t = " 0 " / > < a : s t r e t c h > < a : f i l l R e c t / > < / a : s t r e t c h > < / p : b l i p F i l l > < p : s p P r > < a : x f r m   f l i p H = " f a l s e "   f l i p V = " f a l s e "   r o t = " 0 " > < a : o f f   x = " 3 6 5 4 0 0 9 "   y = " 3 8 1 9 6 7 7 " / > < a : e x t   c x = " 4 6 2 6 8 1 2 "   c y = " 9 1 9 8 2 3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7 "   n a m e = " " > < a : e x t L s t > < a : e x t   u r i = " { 7 7 D 3 7 8 9 6 - F 2 4 1 - 4 7 B 9 - B 6 0 1 - 3 D 7 1 B 2 7 5 E 0 8 C } " > < a 1 6 : c r e a t i o n I d   x m l n s : a 1 6 = " h t t p : / / s c h e m a s . m i c r o s o f t . c o m / o f f i c e / d r a w i n g / 2 0 1 0 / m a i n "   i d = " { 2 B E C 3 3 8 0 - A 4 F 2 - 4 8 1 1 - 8 4 4 5 - A 3 0 9 A F C 4 3 2 3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8 "   n a m e = " " > < a : e x t L s t > < a : e x t   u r i = " { D E 9 4 2 7 7 8 - 6 A 9 3 - 4 A 5 1 - B 2 1 F - C 5 1 7 9 A 6 D D 3 B 9 } " > < a 1 6 : c r e a t i o n I d   x m l n s : a 1 6 = " h t t p : / / s c h e m a s . m i c r o s o f t . c o m / o f f i c e / d r a w i n g / 2 0 1 0 / m a i n "   i d = " { E D 9 8 E 6 7 9 - 4 6 A 8 - 4 B A B - A C 6 7 - B C D D 1 8 3 F C 7 4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 W o r k   L o c a t i o n s < / a : t > < / a :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 C o m p o n e n t s 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/ p : s p T r e e > < p : e x t L s t > < p : e x t   u r i = " { 5 B 3 9 B 1 2 8 - 4 7 A B - 4 4 A B - A 8 C 9 - 6 0 3 8 5 F F E 2 D A B } " > < p 1 4 : c r e a t i o n I d   x m l n s : p 1 4 = " h t t p : / / s c h e m a s . m i c r o s o f t . c o m / o f f i c e / p o w e r p o i n t / 2 0 1 0 / m a i n "   v a l = " 1 6 1 9 0 7 3 4 8 0 6 2 1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/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/ > < / p : t i m i n g > < / p : s l d >
</file>

<file path=ppt/slides/slide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2 4 E E 7 5 7 9 - 9 C E 4 - 4 1 3 C - B C 4 0 - C F 0 3 8 3 1 5 C 9 C 7 } " > < a 1 6 : c r e a t i o n I d   x m l n s : a 1 6 = " h t t p : / / s c h e m a s . m i c r o s o f t . c o m / o f f i c e / d r a w i n g / 2 0 1 0 / m a i n "   i d = " { B D C 0 D 3 B 7 - F F 2 4 - 4 F F 6 - B 0 2 0 - 4 C D 5 8 7 8 E 4 7 9 9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6 0 3 0 4 8 "   y = " 7 5 6 9 2 3 " / > < a : e x t   c x = " 5 9 3 7 9 1 4 "   c y = " 5 1 8 8 7 4 " / > < / a : x f r m > < / p : s p P r > < p : t x B o d y > < a : b o d y P r   a n c h o r = " t "   r t l C o l = " 0 "   v e r t = " h o r z " / > < a : l s t S t y l e / > < a : p > < a : p P r   a l g n = " c t r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 T i m e l i n e   o f   t h e   < / a : t > < / a : r > < a : r > < a : r P r   d i r t y = " 0 "   l a n g = " e n - U S "   s z = " 2 8 0 0 " > < a : s o l i d F i l l > < a : s r g b C l r   v a l = " c 2 2 1 2 f " / > < / a : s o l i d F i l l > < a : l a t i n   t y p e f a c e = " O p e n   S a n s - d e m i _ b o l d " / > < / a : r P r > < a : t > Z o h o   H R   S u i t e < / a : t > < / a : r > < a : e n d P a r a R P r   d i r t y = " 0 "   l a n g = " e n - U S "   s z = " 2 8 0 0 " > < a : s o l i d F i l l > < a : s r g b C l r   v a l = " c 2 2 1 2 f " / > < / a : s o l i d F i l l > < a : l a t i n   t y p e f a c e = " O p e n   S a n s - d e m i _ b o l d " / > < / a : e n d P a r a R P r > < / a : p > < / p : t x B o d y > < / p : s p > < p : p i c > < p : n v P i c P r > < p : c N v P r   i d = " 3 "   n a m e = " " > < a : e x t L s t > < a : e x t   u r i = " { 9 A 1 5 E F 7 2 - 7 E D 4 - 4 7 5 C - 9 1 3 2 - 4 8 0 C 9 5 B 8 0 B 8 4 } " > < a 1 6 : c r e a t i o n I d   x m l n s : a 1 6 = " h t t p : / / s c h e m a s . m i c r o s o f t . c o m / o f f i c e / d r a w i n g / 2 0 1 0 / m a i n "   i d = " { 2 7 8 B 5 E 1 3 - 7 3 F 9 - 4 4 3 8 - 9 A B D - E 1 D D 6 0 B B D C 5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4 8 7 3 2 8 5 "   y = " 2 0 6 5 3 7 2 " / > < a : e x t   c x = " 4 4 6 5 2 9 "   c y = " 4 4 6 5 2 9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2 F 4 F 7 0 0 5 - 1 C D 6 - 4 D 2 9 - 9 3 1 5 - 1 7 6 C 0 6 7 E 9 7 3 6 } " > < a 1 6 : c r e a t i o n I d   x m l n s : a 1 6 = " h t t p : / / s c h e m a s . m i c r o s o f t . c o m / o f f i c e / d r a w i n g / 2 0 1 0 / m a i n "   i d = " { 7 E E 7 F 1 B D - 6 9 2 A - 4 D 7 D - A 9 B 1 - A 7 6 E 6 E C 8 8 3 C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6 3 1 5 0 7 4 "   y = " 2 0 6 5 3 7 2 " / > < a : e x t   c x = " 4 4 6 5 2 9 "   c y = " 4 4 6 5 2 9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9 5 0 6 2 4 A 0 - E F A 9 - 4 1 C E - 8 D 9 C - E 7 1 A 1 4 6 A 9 0 4 3 } " > < a 1 6 : c r e a t i o n I d   x m l n s : a 1 6 = " h t t p : / / s c h e m a s . m i c r o s o f t . c o m / o f f i c e / d r a w i n g / 2 0 1 0 / m a i n "   i d = " { 4 9 E 0 D D D D - 5 3 9 4 - 4 8 1 1 - 8 F 0 D - 0 8 8 1 0 6 E 0 4 1 C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2 2 2 7 1 5 4 "   y = " 2 0 6 5 3 7 2 " / > < a : e x t   c x = " 4 4 6 5 2 9 "   c y = " 4 4 6 5 2 9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B D 9 C 3 8 5 B - D 8 4 A - 4 E D 2 - 8 9 0 8 - 6 5 6 E 2 6 0 7 9 2 C E } " > < a 1 6 : c r e a t i o n I d   x m l n s : a 1 6 = " h t t p : / / s c h e m a s . m i c r o s o f t . c o m / o f f i c e / d r a w i n g / 2 0 1 0 / m a i n "   i d = " { 9 E F 0 8 4 D 6 - 6 8 D B - 4 B B 1 - A A 6 1 - 3 E 9 B 5 B C 7 B 8 9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3 5 1 2 1 2 4 "   y = " 2 0 6 5 3 7 2 " / > < a : e x t   c x = " 4 4 6 5 2 9 "   c y = " 4 4 6 5 2 9 " / > < / a : x f r m > < a : p r s t G e o m   p r s t = " r e c t " > < a : a v L s t / > < / a : p r s t G e o m > < a : n o F i l l / > < / p : s p P r > < / p : p i c > < p : s p > < p : n v S p P r > < p : c N v P r   i d = " 7 "   n a m e = " " > < a : e x t L s t > < a : e x t   u r i = " { 7 5 C E 8 8 1 6 - 0 9 2 1 - 4 B 1 4 - A C D A - 1 E D A 4 A D 5 6 D 3 5 } " > < a 1 6 : c r e a t i o n I d   x m l n s : a 1 6 = " h t t p : / / s c h e m a s . m i c r o s o f t . c o m / o f f i c e / d r a w i n g / 2 0 1 0 / m a i n "   i d = " { E 4 A B 2 5 9 6 - A 1 E 1 - 4 8 E 4 - 8 3 6 7 - 1 E 5 2 E 7 7 2 0 A B B } " / > < / a : e x t > < / a : e x t L s t > < / p : c N v P r > < p : c N v S p P r   t x B o x = " 1 " / > < p : n v P r / > < / p : n v S p P r > < p : s p P r > < a : x f r m   f l i p H = " f a l s e "   f l i p V = " f a l s e "   r o t = " 0 " > < a : o f f   x = " 1 7 9 8 6 9 1 "   y = " 2 6 0 9 0 9 7 " / > < a : e x t   c x = " 1 3 0 3 4 5 8 "   c y = " 3 0 8 5 5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- d e m i _ b o l d " / > < / a : r P r > < a : t > Z o h o   R e c r u i t < / a : t > < / a : r > < a : e n d P a r a R P r   d i r t y = " 0 "   l a n g = " e n - U S "   s z = " 1 2 0 0 " > < a : s o l i d F i l l > < a : s c h e m e C l r   v a l = " t x 1 " / > < / a : s o l i d F i l l > < a : l a t i n   t y p e f a c e = " O p e n   S a n s - d e m i _ b o l d " / > < / a : e n d P a r a R P r > < / a : p > < / p : t x B o d y > < / p : s p > < p : s p > < p : n v S p P r > < p : c N v P r   i d = " 8 "   n a m e = " " > < a : e x t L s t > < a : e x t   u r i = " { C 1 9 F 1 1 0 2 - 7 7 C C - 4 5 B 6 - A 3 2 8 - 1 1 C D 3 C 1 0 B 8 A F } " > < a 1 6 : c r e a t i o n I d   x m l n s : a 1 6 = " h t t p : / / s c h e m a s . m i c r o s o f t . c o m / o f f i c e / d r a w i n g / 2 0 1 0 / m a i n "   i d = " { 6 0 6 1 1 F 7 6 - 0 3 6 8 - 4 3 B A - B E 7 4 - A 4 4 D 4 A D D 4 4 3 B } " / > < / a : e x t > < / a : e x t L s t > < / p : c N v P r > < p : c N v S p P r   t x B o x = " 1 " / > < p : n v P r / > < / p : n v S p P r > < p : s p P r > < a : x f r m   f l i p H = " f a l s e "   f l i p V = " f a l s e "   r o t = " 0 " > < a : o f f   x = " 3 0 8 3 6 6 0 "   y = " 2 6 0 9 0 9 7 " / > < a : e x t   c x = " 1 3 0 3 4 5 8 "   c y = " 3 0 8 5 5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- d e m i _ b o l d " / > < / a : r P r > < a : t > Z o h o   P e o p l e < / a : t > < / a : r > < a : e n d P a r a R P r   d i r t y = " 0 "   l a n g = " e n - U S "   s z = " 1 2 0 0 " > < a : s o l i d F i l l > < a : s c h e m e C l r   v a l = " t x 1 " / > < / a : s o l i d F i l l > < a : l a t i n   t y p e f a c e = " O p e n   S a n s - d e m i _ b o l d " / > < / a : e n d P a r a R P r > < / a : p > < / p : t x B o d y > < / p : s p > < p : s p > < p : n v S p P r > < p : c N v P r   i d = " 9 "   n a m e = " " > < a : e x t L s t > < a : e x t   u r i = " { E 9 1 E 6 7 6 8 - C F F 7 - 4 A 3 2 - 8 B F 1 - A B 0 7 A 9 9 F 8 0 0 3 } " > < a 1 6 : c r e a t i o n I d   x m l n s : a 1 6 = " h t t p : / / s c h e m a s . m i c r o s o f t . c o m / o f f i c e / d r a w i n g / 2 0 1 0 / m a i n "   i d = " { C 9 8 0 2 3 8 9 - 4 8 9 8 - 4 6 6 9 - 9 2 D 3 - E 8 3 9 C 2 9 9 B 4 D F } " / > < / a : e x t > < / a : e x t L s t > < / p : c N v P r > < p : c N v S p P r   t x B o x = " 1 " / > < p : n v P r / > < / p : n v S p P r > < p : s p P r > < a : x f r m   f l i p H = " f a l s e "   f l i p V = " f a l s e "   r o t = " 0 " > < a : o f f   x = " 4 3 7 8 4 2 3 "   y = " 2 6 0 0 3 6 3 " / > < a : e x t   c x = " 1 4 7 9 8 8 9 "   c y = " 3 0 8 5 5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- d e m i _ b o l d " / > < / a : r P r > < a : t > Z o h o   E x p e n s e < / a : t > < / a : r > < a : e n d P a r a R P r   d i r t y = " 0 "   l a n g = " e n - U S "   s z = " 1 2 0 0 " > < a : s o l i d F i l l > < a : s c h e m e C l r   v a l = " t x 1 " / > < / a : s o l i d F i l l > < a : l a t i n   t y p e f a c e = " O p e n   S a n s - d e m i _ b o l d " / > < / a : e n d P a r a R P r > < / a : p > < / p : t x B o d y > < / p : s p > < p : s p > < p : n v S p P r > < p : c N v P r   i d = " 1 0 "   n a m e = " " > < a : e x t L s t > < a : e x t   u r i = " { A B 9 8 2 1 5 D - F B 8 1 - 4 5 9 0 - 9 5 4 2 - 8 A A 7 9 4 2 8 B 8 F F } " > < a 1 6 : c r e a t i o n I d   x m l n s : a 1 6 = " h t t p : / / s c h e m a s . m i c r o s o f t . c o m / o f f i c e / d r a w i n g / 2 0 1 0 / m a i n "   i d = " { F 6 7 6 A 7 F 4 - 9 E E 4 - 4 2 B 8 - 9 8 1 D - F 1 B A 1 9 C 9 B 1 C B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7 1 0 "   y = " 2 6 0 9 0 9 7 " / > < a : e x t   c x = " 1 3 0 3 4 5 8 "   c y = " 3 0 8 5 5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4 0 0 " / > < / a : p P r > < a : r > < a : r P r   d i r t y = " 0 "   l a n g = " e n - U S "   s z = " 1 2 0 0 " > < a : s o l i d F i l l > < a : s c h e m e C l r   v a l = " t x 1 " / > < / a : s o l i d F i l l > < a : l a t i n   t y p e f a c e = " O p e n   S a n s - d e m i _ b o l d " / > < / a : r P r > < a : t > Z o h o   P a y r o l l < / a : t > < / a : r > < a : e n d P a r a R P r   d i r t y = " 0 "   l a n g = " e n - U S "   s z = " 1 2 0 0 " > < a : s o l i d F i l l > < a : s c h e m e C l r   v a l = " t x 1 " / > < / a : s o l i d F i l l > < a : l a t i n   t y p e f a c e = " O p e n   S a n s - d e m i _ b o l d " / > < / a : e n d P a r a R P r > < / a : p > < / p : t x B o d y > < / p : s p > < p : c x n S p > < p : n v C x n S p P r > < p : c N v P r   i d = " 1 1 "   n a m e = " " > < a : e x t L s t > < a : e x t   u r i = " { 1 D 6 2 A D 2 8 - 9 8 B D - 4 8 8 2 - A 1 1 B - A 4 D 4 B 0 4 B E 6 A 3 } " > < a 1 6 : c r e a t i o n I d   x m l n s : a 1 6 = " h t t p : / / s c h e m a s . m i c r o s o f t . c o m / o f f i c e / d r a w i n g / 2 0 1 0 / m a i n "   i d = " { B 2 F 1 4 4 1 5 - 6 1 5 B - 4 D 2 6 - 8 6 9 3 - 5 3 A 3 D 6 9 7 A F 7 F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2 4 5 0 4 2 0 "   y = " 3 0 9 5 6 2 5 " / > < a : e x t   c x = " 0 "   c y = " 3 8 5 2 4 8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2 "   n a m e = " " > < a : e x t L s t > < a : e x t   u r i = " { 5 2 3 C C B D C - E 9 E F - 4 B B 3 - A D 8 7 - B F 4 2 9 F 5 7 2 4 2 2 } " > < a 1 6 : c r e a t i o n I d   x m l n s : a 1 6 = " h t t p : / / s c h e m a s . m i c r o s o f t . c o m / o f f i c e / d r a w i n g / 2 0 1 0 / m a i n "   i d = " { 4 1 3 4 E 0 5 F - D B F 7 - 4 2 8 D - A C A E - 2 9 C 6 5 A 3 A 7 3 5 2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3 7 3 5 3 9 0 "   y = " 3 0 9 5 6 2 5 " / > < a : e x t   c x = " 0 "   c y = " 3 8 5 2 4 8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3 "   n a m e = " " > < a : e x t L s t > < a : e x t   u r i = " { B E 1 2 0 0 1 9 - C E 2 F - 4 0 A 0 - 8 E 5 1 - 2 4 8 B E 4 9 0 B 4 4 D } " > < a 1 6 : c r e a t i o n I d   x m l n s : a 1 6 = " h t t p : / / s c h e m a s . m i c r o s o f t . c o m / o f f i c e / d r a w i n g / 2 0 1 0 / m a i n "   i d = " { 6 7 3 4 F 1 3 8 - 7 3 9 C - 4 1 C 4 - 9 3 2 E - A E C 7 5 3 4 2 D 7 4 B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5 0 9 6 5 5 0 "   y = " 3 0 9 5 6 2 5 " / > < a : e x t   c x = " 0 "   c y = " 3 8 5 2 4 8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c x n S p > < p : n v C x n S p P r > < p : c N v P r   i d = " 1 4 "   n a m e = " " > < a : e x t L s t > < a : e x t   u r i = " { A 3 B A F 5 8 2 - 4 7 B 6 - 4 C B 7 - 9 5 C C - B C 9 E E D C 4 1 8 0 D } " > < a 1 6 : c r e a t i o n I d   x m l n s : a 1 6 = " h t t p : / / s c h e m a s . m i c r o s o f t . c o m / o f f i c e / d r a w i n g / 2 0 1 0 / m a i n "   i d = " { E D 0 A 2 D 8 F - 1 1 0 1 - 4 B 6 2 - B 9 6 2 - 2 6 C 2 2 F 6 2 2 A 1 E } " / > < / a : e x t > < / a : e x t L s t > < / p : c N v P r > < p : c N v C x n S p P r / > < p : n v P r / > < / p : n v C x n S p P r > < p : s p P r > < a : x f r m   f l i p H = " f a l s e "   f l i p V = " f a l s e "   r o t = " 1 0 8 0 0 0 0 0 " > < a : o f f   x = " 6 5 7 6 4 4 0 "   y = " 3 0 9 5 6 2 5 " / > < a : e x t   c x = " 0 "   c y = " 3 8 5 2 4 8 " / > < / a : x f r m > < a : p r s t G e o m   p r s t = " l i n e " > < a : a v L s t / > < / a : p r s t G e o m > < a : l n   c a p = " f l a t "   w = " 9 5 2 5 " > < a : s o l i d F i l l > < a : s c h e m e C l r   v a l = " a c c e n t 3 " > < a : l u m M o d   v a l = " 7 5 0 0 0 " / > < / a : s c h e m e C l r > < / a : s o l i d F i l l > < a : p r s t D a s h   v a l = " s o l i d " / > < a : r o u n d / > < / a : l n > < / p : s p P r > < p : s t y l e > < a : l n R e f   i d x = " 1 " > < a : s c h e m e C l r   v a l = " a c c e n t 1 " /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/ p : c x n S p > < p : s p > < p : n v S p P r > < p : c N v P r   i d = " 1 5 "   n a m e = " " > < a : e x t L s t > < a : e x t   u r i = " { B A 6 1 6 B A 1 - 5 F 1 4 - 4 6 8 3 - B F 8 A - B B 2 6 5 2 F 4 E 0 B 0 } " > < a 1 6 : c r e a t i o n I d   x m l n s : a 1 6 = " h t t p : / / s c h e m a s . m i c r o s o f t . c o m / o f f i c e / d r a w i n g / 2 0 1 0 / m a i n "   i d = " { B B 1 0 D 7 E F - 2 2 F D - 4 F 2 D - 8 7 2 1 - 7 5 E 6 7 2 5 4 A 3 8 5 } " / > < / a : e x t > < / a : e x t L s t > < / p : c N v P r > < p : c N v S p P r / > < p : n v P r / > < / p : n v S p P r > < p : s p P r > < a : x f r m   f l i p H = " f a l s e "   f l i p V = " t r u e "   r o t = " 0 " > < a : o f f   x = " 1 8 7 8 9 2 0 "   y = " 3 4 6 8 1 2 8 " / > < a : e x t   c x = " 5 3 4 9 2 4 9 "   c y = " 5 7 1 5 0 " / > < / a : x f r m > < a : p r s t G e o m   p r s t = " r e c t " > < a : a v L s t / > < / a : p r s t G e o m > < a : g r a d F i l l   r o t W i t h S h a p e = " 1 " > < a : g s L s t > < a : g s   p o s = " 1 0 0 0 0 0 " > < a : s r g b C l r   v a l = " f f c a 5 8 " / > < / a : g s > < a : g s   p o s = " 7 5 0 0 0 " > < a : s r g b C l r   v a l = " f f c a 5 8 " / > < / a : g s > < a : g s   p o s = " 0 " > < a : s r g b C l r   v a l = " f f c a b 4 " / > < / a : g s > < / a : g s L s t > < a : l i n   a n g = " 0 "   s c a l e d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o t = " 1 0 8 0 0 0 0 0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1 6 "   n a m e = " " > < a : e x t L s t > < a : e x t   u r i = " { D C B D C 5 3 1 - 0 9 7 1 - 4 B 1 1 - B C C 8 - 7 E F C 0 C 7 0 F 9 4 B } " > < a 1 6 : c r e a t i o n I d   x m l n s : a 1 6 = " h t t p : / / s c h e m a s . m i c r o s o f t . c o m / o f f i c e / d r a w i n g / 2 0 1 0 / m a i n "   i d = " { 5 4 B 6 6 F B 4 - A D 1 0 - 4 4 9 8 - 8 D F B - 9 8 3 2 7 C 6 6 5 F 1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/ p : s p T r e e > < p : e x t L s t > < p : e x t   u r i = " { 5 5 D 4 1 8 D 1 - 7 D F C - 4 A 9 5 - 8 A 7 5 - D 8 E 2 3 5 5 3 9 3 3 2 } " > < p 1 4 : c r e a t i o n I d   x m l n s : p 1 4 = " h t t p : / / s c h e m a s . m i c r o s o f t . c o m / o f f i c e / p o w e r p o i n t / 2 0 1 0 / m a i n "   v a l = " 1 6 1 9 0 7 3 4 8 0 5 3 3 " / > < / p : e x t > < / p : e x t L s t > < / p : c S l d > < p : c l r M a p O v r > < a : m a s t e r C l r M a p p i n g / > < / p : c l r M a p O v r > < / p : s l d >
</file>

<file path=ppt/slides/slide3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3 D D 7 7 3 E - 1 6 C C - 4 1 7 1 - B 4 C 8 - 1 E 2 8 8 E 0 F 2 2 4 9 } " > < a 1 6 : c r e a t i o n I d   x m l n s : a 1 6 = " h t t p : / / s c h e m a s . m i c r o s o f t . c o m / o f f i c e / d r a w i n g / 2 0 1 0 / m a i n "   i d = " { 3 E D D 0 B C 0 - C 5 B 6 - 4 B 3 8 - B 1 B E - 0 4 9 8 B D 2 8 E E 3 2 } " / > < / a : e x t > < / a : e x t L s t > < / p : c N v P r > < p : c N v S p P r   t x B o x = " 1 " / > < p : n v P r / > < / p : n v S p P r > < p : s p P r > < a : x f r m   f l i p H = " f a l s e "   f l i p V = " f a l s e "   r o t = " 0 " > < a : o f f   x = " 3 2 6 7 3 0 3 "   y = " 4 3 5 3 2 0 1 " / > < a : e x t   c x = " 1 1 4 4 0 2 8 "   c y = " 3 3 9 0 3 2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c t r " > < a : d e f R P r   d i r t y = " 0 "   l a n g = " e n - U S "   s z = " 1 4 0 0 " / > < / a : p P r > < a : r > < a : r P r   b = " 0 "   d i r t y = " 0 "   e r r = " 1 "   l a n g = " e n - U S "   s z = " 1 6 0 0 " > < a : s o l i d F i l l > < a : s r g b C l r   v a l = " c 2 2 1 2 f " / > < / a : s o l i d F i l l > < a : l a t i n   t y p e f a c e = " O p e n   S a n s " / > < / a : r P r > < a : t > E S I < / a : t > < / a : r > < a : e n d P a r a R P r   b = " 0 "   d i r t y = " 0 "   e r r = " 1 "   l a n g = " e n - U S "   s z = " 1 6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5 9 B 4 4 6 1 3 - 6 6 D E - 4 1 3 6 - 9 B 0 D - 9 0 D A C D 4 F B 6 7 0 } " > < a 1 6 : c r e a t i o n I d   x m l n s : a 1 6 = " h t t p : / / s c h e m a s . m i c r o s o f t . c o m / o f f i c e / d r a w i n g / 2 0 1 0 / m a i n "   i d = " { 8 7 0 6 B 5 E 9 - C B 5 2 - 4 7 D 8 - 8 5 2 6 - B 2 C C 1 7 2 0 0 D C 9 } " / > < / a : e x t > < / a : e x t L s t > < / p : c N v P r > < p : c N v S p P r / > < p : n v P r / > < / p : n v S p P r > < p : s p P r > < a : x f r m   f l i p H = " f a l s e "   f l i p V = " f a l s e "   r o t = " 0 " > < a : o f f   x = " 3 3 6 4 5 1 6 "   y = " 4 3 5 9 3 3 4 " / > < a : e x t   c x = " 9 4 9 5 9 4 "   c y = " 3 3 0 4 7 1 " / > < / a : x f r m > < a : p r s t G e o m   p r s t = " r o u n d R e c t " > < a : a v L s t > < a : g d   f m l a = " v a l   5 0 0 0 0 "   n a m e = " a d j " / > < / a : a v L s t > < / a : p r s t G e o m > < a : n o F i l l / > < a : l n   c a p = " f l a t "   w = " 9 5 2 5 " > < a : s o l i d F i l l > < a : s r g b C l r   v a l = " c 2 2 1 2 f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" > < a : e x t L s t > < a : e x t   u r i = " { 1 7 6 C 0 1 B 7 - F 0 9 6 - 4 4 7 5 - A F 0 C - 6 A 5 5 1 C 9 2 E A A A } " > < a 1 6 : c r e a t i o n I d   x m l n s : a 1 6 = " h t t p : / / s c h e m a s . m i c r o s o f t . c o m / o f f i c e / d r a w i n g / 2 0 1 0 / m a i n "   i d = " { 9 D B E 5 C D F - 5 2 B 2 - 4 D 9 D - A 6 D 0 - B 2 8 8 A 4 A 4 A 3 0 8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" > < a : e x t L s t > < a : e x t   u r i = " { 9 1 7 6 2 D 0 D - 0 E 9 7 - 4 3 D D - 8 E 2 2 - D 4 0 4 F 7 B 8 4 F 1 7 } " > < a 1 6 : c r e a t i o n I d   x m l n s : a 1 6 = " h t t p : / / s c h e m a s . m i c r o s o f t . c o m / o f f i c e / d r a w i n g / 2 0 1 0 / m a i n "   i d = " { F 3 D 3 E 9 2 8 - 3 B 8 C - 4 3 8 6 - 8 A E 1 - 4 A 8 1 4 6 8 5 1 F D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3 6 6 9 6 3 "   y = " 5 0 8 4 7 3 " / > < a : e x t   c x = " 5 1 4 0 0 7 5 "   c y = " 3 6 3 1 3 9 9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6 "   n a m e = " " > < a : e x t L s t > < a : e x t   u r i = " { A 6 E 2 9 3 C 7 - A 1 2 5 - 4 B B A - B B B 5 - E 4 B B B 5 F B C 2 7 4 } " > < a 1 6 : c r e a t i o n I d   x m l n s : a 1 6 = " h t t p : / / s c h e m a s . m i c r o s o f t . c o m / o f f i c e / d r a w i n g / 2 0 1 0 / m a i n "   i d = " { 7 E F 8 3 A 4 8 - E B 4 5 - 4 6 5 7 - 9 0 C 7 - 7 1 F 4 3 2 3 3 2 C C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8 7 5 A B C 2 0 - 4 5 F 2 - 4 2 B F - B 6 2 B - 1 0 E 0 B E E 4 2 4 3 A } " > < a 1 6 : c r e a t i o n I d   x m l n s : a 1 6 = " h t t p : / / s c h e m a s . m i c r o s o f t . c o m / o f f i c e / d r a w i n g / 2 0 1 0 / m a i n "   i d = " { 2 F D 4 5 2 C 7 - 9 7 4 9 - 4 2 5 D - 9 8 A C - 9 2 3 C 0 6 0 A 8 0 3 A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 W o r k   L o c a t i o n s < / a : t > < / a :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 C o m p o n e n t s 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s p > < p : n v S p P r > < p : c N v P r   i d = " 8 "   n a m e = " " > < a : e x t L s t > < a : e x t   u r i = " { F 5 8 3 2 7 9 6 - 4 D 1 3 - 4 B 8 6 - 9 3 E 8 - 1 F 6 4 5 B 5 7 D 9 7 D } " > < a 1 6 : c r e a t i o n I d   x m l n s : a 1 6 = " h t t p : / / s c h e m a s . m i c r o s o f t . c o m / o f f i c e / d r a w i n g / 2 0 1 0 / m a i n "   i d = " { 9 9 0 F F C 6 2 - C 7 B 2 - 4 1 6 4 - A E E 7 - 1 E 0 6 0 9 7 1 E 0 4 C } " / > < / a : e x t > < / a : e x t L s t > < / p : c N v P r > < p : c N v S p P r   t x B o x = " 1 " / > < p : n v P r / > < / p : n v S p P r > < p : s p P r > < a : x f r m   f l i p H = " f a l s e "   f l i p V = " f a l s e "   r o t = " 0 " > < a : o f f   x = " 4 3 7 9 8 7 1 "   y = " 4 3 5 3 2 0 1 " / > < a : e x t   c x = " 1 1 4 4 0 2 8 "   c y = " 3 3 9 0 3 2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c t r " > < a : d e f R P r   d i r t y = " 0 "   l a n g = " e n - U S "   s z = " 1 4 0 0 " / > < / a : p P r > < a : r > < a : r P r   b = " 0 "   d i r t y = " 0 "   l a n g = " e n - U S "   s z = " 1 6 0 0 " > < a : s o l i d F i l l > < a : s r g b C l r   v a l = " c 2 2 1 2 f " / > < / a : s o l i d F i l l > < a : l a t i n   t y p e f a c e = " O p e n   S a n s " / > < / a : r P r > < a : t > P T < / a : t > < / a : r > < a : e n d P a r a R P r   b = " 0 "   d i r t y = " 0 "   l a n g = " e n - U S "   s z = " 1 6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F 8 2 C 6 6 C 9 - B A 7 F - 4 C B 6 - A A 0 0 - E A 9 4 4 1 1 D E 3 5 B } " > < a 1 6 : c r e a t i o n I d   x m l n s : a 1 6 = " h t t p : / / s c h e m a s . m i c r o s o f t . c o m / o f f i c e / d r a w i n g / 2 0 1 0 / m a i n "   i d = " { A 5 8 2 D F 6 6 - 4 9 0 F - 4 3 8 B - 8 D 3 6 - 6 9 F 5 0 8 C 5 8 C 3 F } " / > < / a : e x t > < / a : e x t L s t > < / p : c N v P r > < p : c N v S p P r   t x B o x = " 1 " / > < p : n v P r / > < / p : n v S p P r > < p : s p P r > < a : x f r m   f l i p H = " f a l s e "   f l i p V = " f a l s e "   r o t = " 0 " > < a : o f f   x = " 5 5 3 6 1 4 9 "   y = " 4 3 5 3 2 0 1 " / > < a : e x t   c x = " 1 1 4 4 0 2 8 "   c y = " 3 3 9 0 3 2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c t r " > < a : d e f R P r   d i r t y = " 0 "   l a n g = " e n - U S "   s z = " 1 4 0 0 " / > < / a : p P r > < a : r > < a : r P r   b = " 0 "   d i r t y = " 0 "   e r r = " 1 "   l a n g = " e n - U S "   s z = " 1 6 0 0 " > < a : s o l i d F i l l > < a : s r g b C l r   v a l = " c 2 2 1 2 f " / > < / a : s o l i d F i l l > < a : l a t i n   t y p e f a c e = " O p e n   S a n s " / > < / a : r P r > < a : t > L W F < / a : t > < / a : r > < a : e n d P a r a R P r   b = " 0 "   d i r t y = " 0 "   e r r = " 1 "   l a n g = " e n - U S "   s z = " 1 6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1 0 "   n a m e = " " > < a : e x t L s t > < a : e x t   u r i = " { 6 1 7 9 F E A C - 0 F 9 E - 4 F C E - 8 9 F 0 - 5 4 3 7 B 2 E 4 0 8 F A } " > < a 1 6 : c r e a t i o n I d   x m l n s : a 1 6 = " h t t p : / / s c h e m a s . m i c r o s o f t . c o m / o f f i c e / d r a w i n g / 2 0 1 0 / m a i n "   i d = " { 8 7 9 5 F 6 1 D - 0 4 9 8 - 4 D A 6 - 9 1 0 C - E 2 B C 7 6 1 C 3 B 9 5 } " / > < / a : e x t > < / a : e x t L s t > < / p : c N v P r > < p : c N v S p P r / > < p : n v P r / > < / p : n v S p P r > < p : s p P r > < a : x f r m   f l i p H = " f a l s e "   f l i p V = " f a l s e "   r o t = " 0 " > < a : o f f   x = " 4 4 6 1 6 8 1 "   y = " 4 3 5 9 3 3 4 " / > < a : e x t   c x = " 9 4 9 5 9 4 "   c y = " 3 3 0 4 7 1 " / > < / a : x f r m > < a : p r s t G e o m   p r s t = " r o u n d R e c t " > < a : a v L s t > < a : g d   f m l a = " v a l   5 0 0 0 0 "   n a m e = " a d j " / > < / a : a v L s t > < / a : p r s t G e o m > < a : n o F i l l / > < a : l n   c a p = " f l a t "   w = " 9 5 2 5 " > < a : s o l i d F i l l > < a : s r g b C l r   v a l = " c 2 2 1 2 f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1 1 "   n a m e = " " > < a : e x t L s t > < a : e x t   u r i = " { 4 B 8 8 E E 8 5 - 1 B F E - 4 4 F 9 - A E 3 E - F C 6 5 6 1 8 2 C 1 0 F } " > < a 1 6 : c r e a t i o n I d   x m l n s : a 1 6 = " h t t p : / / s c h e m a s . m i c r o s o f t . c o m / o f f i c e / d r a w i n g / 2 0 1 0 / m a i n "   i d = " { D E 6 0 8 C 9 D - F 1 9 D - 4 5 3 1 - A 3 3 B - 4 C 4 1 F 6 A 0 A A E F } " / > < / a : e x t > < / a : e x t L s t > < / p : c N v P r > < p : c N v S p P r / > < p : n v P r / > < / p : n v S p P r > < p : s p P r > < a : x f r m   f l i p H = " f a l s e "   f l i p V = " f a l s e "   r o t = " 0 " > < a : o f f   x = " 5 6 2 7 7 6 2 "   y = " 4 3 5 9 3 3 4 " / > < a : e x t   c x = " 9 4 9 5 9 4 "   c y = " 3 3 0 4 7 1 " / > < / a : x f r m > < a : p r s t G e o m   p r s t = " r o u n d R e c t " > < a : a v L s t > < a : g d   f m l a = " v a l   5 0 0 0 0 "   n a m e = " a d j " / > < / a : a v L s t > < / a : p r s t G e o m > < a : n o F i l l / > < a : l n   c a p = " f l a t "   w = " 9 5 2 5 " > < a : s o l i d F i l l > < a : s r g b C l r   v a l = " c 2 2 1 2 f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F 4 2 F E 0 8 C - A 1 3 4 - 4 F A 3 - 8 A 6 9 - D 4 D C 1 C A 5 E 2 2 7 } " > < p 1 4 : c r e a t i o n I d   x m l n s : p 1 4 = " h t t p : / / s c h e m a s . m i c r o s o f t . c o m / o f f i c e / p o w e r p o i n t / 2 0 1 0 / m a i n "   v a l = " 1 6 1 9 0 7 3 4 8 0 6 2 4 " / > < / p : e x t > < / p : e x t L s t > < / p : c S l d > < p : c l r M a p O v r > < a : m a s t e r C l r M a p p i n g / > < / p : c l r M a p O v r > < / p : s l d >
</file>

<file path=ppt/slides/slide3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E 0 C A 0 4 A 2 - 1 7 5 B - 4 B A 8 - 9 B 6 7 - 7 1 1 D D 4 1 B C 2 6 7 } " > < a 1 6 : c r e a t i o n I d   x m l n s : a 1 6 = " h t t p : / / s c h e m a s . m i c r o s o f t . c o m / o f f i c e / d r a w i n g / 2 0 1 0 / m a i n "   i d = " { 0 F 5 5 7 3 0 2 - F D 4 D - 4 C 8 1 - 9 4 1 C - 3 6 C D 4 4 0 B D C 7 E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9 1 6 4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4 A 6 E 6 5 D 3 - 0 7 3 B - 4 9 2 E - 8 C 2 5 - 5 9 E 4 F B 5 8 3 D F 4 } " > < a 1 6 : c r e a t i o n I d   x m l n s : a 1 6 = " h t t p : / / s c h e m a s . m i c r o s o f t . c o m / o f f i c e / d r a w i n g / 2 0 1 0 / m a i n "   i d = " { F 3 5 D E C F 7 - 1 3 6 A - 4 1 8 B - A F E 6 - 5 F 1 D 6 A B 2 8 7 D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1 4 4 0 2 8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 S e t u p 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4 D 5 C C 9 1 7 - 3 4 E D - 4 8 2 2 - B C D 8 - D 2 D B 5 6 2 3 0 0 D E } " > < a 1 6 : c r e a t i o n I d   x m l n s : a 1 6 = " h t t p : / / s c h e m a s . m i c r o s o f t . c o m / o f f i c e / d r a w i n g / 2 0 1 0 / m a i n "   i d = " { 0 B 8 9 E 9 1 6 - 1 7 C 9 - 4 7 B B - A 9 3 8 - D B F 2 B 5 1 B C 3 C 8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2 3 3 4 9 0 1 " / > < / a : x f r m > < a : p r s t G e o m   p r s t = " r e c t " > < a : a v L s t / > < / a : p r s t G e o m > < / p : s p P r > < p : t x B o d y > < a : b o d y P r   a n c h o r = " c t r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 O r g a n i z a t i o n   S e t u p 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 W o r k   L o c a t i o n s < / a : t > < / a :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r g b C l r   v a l = " 0 0 0 0 0 0 " / > < / a : s o l i d F i l l > < a : l a t i n   t y p e f a c e = " O p e n   S a n s " / > < / a : r P r > < a : t > T a x   I n f o r m a t i o n 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  S c h e d u l e 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 S t a t u t o r y   C o m p o n e n t s < / a : t > < / a : r > < / a : p > < a : p > < a : p P r   a l g n = " l "   i n d e n t = " - 3 4 2 9 0 0 "   l v l = "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 S a l a r y   C o m p o n e n t s < / a : t > < / a : r > < a : e n d P a r a R P r   b = " 1 "   d i r t y = " 0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E A 1 E 1 D 0 9 - B 9 7 7 - 4 A B A - B A 3 2 - C B 5 9 0 E C 9 4 5 5 9 } " > < a 1 6 : c r e a t i o n I d   x m l n s : a 1 6 = " h t t p : / / s c h e m a s . m i c r o s o f t . c o m / o f f i c e / d r a w i n g / 2 0 1 0 / m a i n "   i d = " { E B D 3 B 1 9 A - 7 0 D 0 - 4 E C 3 - 9 9 2 6 - 6 B 8 8 E C 2 9 F C A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1 9 3 4 6 5 "   y = " 1 3 0 2 6 4 8 " / > < a : e x t   c x = " 5 6 5 9 9 3 0 "   c y = " 2 5 3 5 8 2 6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3 5 0 B D 2 1 6 - D A 2 A - 4 F E B - A 1 9 E - 4 6 6 B 3 8 2 1 6 2 A 3 } " > < p 1 4 : c r e a t i o n I d   x m l n s : p 1 4 = " h t t p : / / s c h e m a s . m i c r o s o f t . c o m / o f f i c e / p o w e r p o i n t / 2 0 1 0 / m a i n "   v a l = " 1 6 1 9 0 7 3 4 8 0 6 2 9 " / > < / p : e x t > < / p : e x t L s t > < / p : c S l d > < p : c l r M a p O v r > < a : m a s t e r C l r M a p p i n g / > < / p : c l r M a p O v r > < / p : s l d >
</file>

<file path=ppt/slides/slide3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9 3 F D 9 1 0 - 3 9 9 F - 4 E A 2 - A 8 1 F - 7 E 8 1 9 2 B 4 0 B D F } " > < a 1 6 : c r e a t i o n I d   x m l n s : a 1 6 = " h t t p : / / s c h e m a s . m i c r o s o f t . c o m / o f f i c e / d r a w i n g / 2 0 1 0 / m a i n "   i d = " { D B C F 5 D 6 0 - 4 0 2 D - 4 6 7 D - A E 6 4 - 1 4 5 7 8 2 D B 0 B F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 S i m p l i f y i n g  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3 C 6 8 F 7 3 B - B E C 5 - 4 B D 7 - 8 7 6 6 - 8 0 A 6 4 8 E 8 C 8 A 8 } " > < a 1 6 : c r e a t i o n I d   x m l n s : a 1 6 = " h t t p : / / s c h e m a s . m i c r o s o f t . c o m / o f f i c e / d r a w i n g / 2 0 1 0 / m a i n "   i d = " { 7 A D 1 4 9 3 3 - 7 F 9 2 - 4 6 C B - B A A 3 - 2 6 C E 4 A 5 0 8 F 7 F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 A d d i n g   e m p l o y e e s 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 I m p o r t 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 A u t o - s y n c 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 T e m p l a t e d 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 s a l a r y   s t r u c t u r e 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B 7 7 C B 7 A 1 - D A 7 5 - 4 C 5 D - 9 6 B F - A E E C 6 A C A 5 9 2 8 } " > < a 1 6 : c r e a t i o n I d   x m l n s : a 1 6 = " h t t p : / / s c h e m a s . m i c r o s o f t . c o m / o f f i c e / d r a w i n g / 2 0 1 0 / m a i n "   i d = " { 0 9 9 E 5 5 0 4 - 6 F 3 A - 4 A 9 7 - A 9 4 8 - C 3 0 B 8 4 1 0 5 F 4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8 7 A D 4 3 6 9 - 2 7 B 5 - 4 8 6 B - 8 3 A 2 - D A 4 C C 7 4 D 5 9 A A } " > < a 1 6 : c r e a t i o n I d   x m l n s : a 1 6 = " h t t p : / / s c h e m a s . m i c r o s o f t . c o m / o f f i c e / d r a w i n g / 2 0 1 0 / m a i n "   i d = " { 3 4 D 7 9 8 7 B - 8 1 2 4 - 4 6 E 1 - 9 5 6 7 - F C 2 B 7 0 6 2 5 C 0 7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" > < a : e x t L s t > < a : e x t   u r i = " { 8 1 E C D 8 C F - 1 1 7 7 - 4 3 5 3 - 8 1 0 5 - B A 6 7 A 7 B 7 1 0 A 5 } " > < a 1 6 : c r e a t i o n I d   x m l n s : a 1 6 = " h t t p : / / s c h e m a s . m i c r o s o f t . c o m / o f f i c e / d r a w i n g / 2 0 1 0 / m a i n "   i d = " { 5 8 4 8 2 9 E 6 - D 6 7 2 - 4 6 D 1 - 9 C D F - 8 6 C 2 1 B 5 7 D 4 B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3 2 8 9 2 6 8 " / > < a : e x t   c x = " 2 8 7 1 1 0 5 "   c y = " 1 8 5 1 8 6 3 " / > < / a : x f r m > < a : p r s t G e o m   p r s t = " r e c t " > < a : a v L s t / > < / a : p r s t G e o m > < a : n o F i l l / > < / p : s p P r > < / p : p i c > < / p : s p T r e e > < p : e x t L s t > < p : e x t   u r i = " { C 5 2 8 0 5 6 3 - 5 C 4 4 - 4 8 0 D - 9 F 5 9 - 0 D 1 9 9 7 8 3 9 E F D } " > < p 1 4 : c r e a t i o n I d   x m l n s : p 1 4 = " h t t p : / / s c h e m a s . m i c r o s o f t . c o m / o f f i c e / p o w e r p o i n t / 2 0 1 0 / m a i n "   v a l = " 1 6 1 9 0 7 3 4 8 0 6 3 1 " / > < / p : e x t > < / p : e x t L s t > < / p : c S l d > < p : c l r M a p O v r > < a : m a s t e r C l r M a p p i n g / > < / p : c l r M a p O v r > < / p : s l d >
</file>

<file path=ppt/slides/slide3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D 1 B 6 D A 9 0 - D 1 E 6 - 4 5 9 E - 8 E A C - 7 A 4 0 D 5 B 8 2 6 A B } " > < a 1 6 : c r e a t i o n I d   x m l n s : a 1 6 = " h t t p : / / s c h e m a s . m i c r o s o f t . c o m / o f f i c e / d r a w i n g / 2 0 1 0 / m a i n "   i d = " { E 6 4 6 5 6 F F - E C 7 1 - 4 9 1 3 - 9 7 9 5 - 0 1 A D B 6 9 8 7 5 1 E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9 e d e b " / > < / a : s o l i d F i l l > < / a : r P r > < a : t / > < / a : r > < a : e n d P a r a R P r   d i r t y = " 0 "   l a n g = " e n - U S " > < a : s o l i d F i l l > < a : s r g b C l r   v a l = " f 9 e d e b " / > < / a : s o l i d F i l l > < / a : e n d P a r a R P r > < / a : p > < / p : t x B o d y > < / p : s p > < p : p i c > < p : n v P i c P r > < p : c N v P r   i d = " 3 "   n a m e = " " > < a : e x t L s t > < a : e x t   u r i = " { A 2 1 8 7 A E F - 7 F D 0 - 4 A F F - 8 3 B C - 1 2 F D A A 7 1 C F B 5 } " > < a 1 6 : c r e a t i o n I d   x m l n s : a 1 6 = " h t t p : / / s c h e m a s . m i c r o s o f t . c o m / o f f i c e / d r a w i n g / 2 0 1 0 / m a i n "   i d = " { 7 9 9 1 2 5 5 1 - 0 8 3 3 - 4 C 1 5 - A 0 5 A - 0 1 F 9 C 8 1 6 5 5 2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0 7 3 7 3 6 "   y = " 7 1 9 9 6 6 " / > < a : e x t   c x = " 4 2 0 3 9 6 2 "   c y = " 3 8 2 0 4 2 5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4 "   n a m e = " " > < a : e x t L s t > < a : e x t   u r i = " { 5 9 0 3 D 7 D 6 - 4 B 8 E - 4 5 1 0 - B F 4 0 - 5 7 2 F 8 1 0 F 3 E 0 C } " > < a 1 6 : c r e a t i o n I d   x m l n s : a 1 6 = " h t t p : / / s c h e m a s . m i c r o s o f t . c o m / o f f i c e / d r a w i n g / 2 0 1 0 / m a i n "   i d = " { 2 A 9 B 6 8 2 9 - 1 6 D 6 - 4 F F 6 - 9 D 2 9 - 8 B 6 1 D 6 2 3 8 5 6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4 9 3 8 7 8 3 "   y = " 2 6 4 3 6 6 9 " / > < a : e x t   c x = " 3 9 1 2 3 5 8 "   c y = " 2 2 3 0 8 5 6 " / > < / a : x f r m > < a : p r s t G e o m   p r s t = " r e c t " > < a : a v L s t / > < / a : p r s t G e o m > < a : n o F i l l / > < a : l n   c a p = " f l a t "   w = " 9 5 2 5 " > < a : s o l i d F i l l > < a : s r g b C l r   v a l = " c 2 2 1 2 f " / > < / a : s o l i d F i l l > < a : p r s t D a s h   v a l = " s o l i d " / > < a : r o u n d / > < / a : l n > < a : e f f e c t L s t / > < / p : s p P r > < / p : p i c > < p : s p > < p : n v S p P r > < p : c N v P r   i d = " 5 "   n a m e = " " > < a : e x t L s t > < a : e x t   u r i = " { 9 8 5 C C F 7 E - 5 9 E 5 - 4 C 1 5 - A 8 3 5 - 0 6 B 4 A 9 0 2 D 4 A 6 } " > < a 1 6 : c r e a t i o n I d   x m l n s : a 1 6 = " h t t p : / / s c h e m a s . m i c r o s o f t . c o m / o f f i c e / d r a w i n g / 2 0 1 0 / m a i n "   i d = " { 4 7 3 D 1 2 E E - 3 A 1 1 - 4 2 D 9 - A 1 B F - B A 3 3 8 7 C 7 C 5 2 A } " / > < / a : e x t > < / a : e x t L s t > < / p : c N v P r > < p : c N v S p P r   t x B o x = " 1 " / > < p : n v P r / > < / p : n v S p P r > < p : s p P r > < a : x f r m   f l i p H = " f a l s e "   f l i p V = " f a l s e "   r o t = " 0 " > < a : o f f   x = " 2 9 8 2 8 3 0 "   y = " 3 4 2 8 3 3 " / > < a : e x t   c x = " 2 2 5 8 2 0 6 "   c y = " 3 3 9 0 3 2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1 6 0 0 " > < a : s o l i d F i l l > < a : s r g b C l r   v a l = " 1 e 2 2 3 d " / > < / a : s o l i d F i l l > < a : l a t i n   t y p e f a c e = " O p e n   S a n s " / > < / a : r P r > < a : t > B a s i c   D e t a i l s < / a : t > < / a : r > < a : e n d P a r a R P r   b = " 0 "   d i r t y = " 0 "   l a n g = " e n - U S "   s z = " 1 6 0 0 " > < a : s o l i d F i l l > < a : s r g b C l r   v a l = " 1 e 2 2 3 d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A 6 D 6 0 B 9 E - B 9 4 6 - 4 D D 2 - A D B B - 2 A F 3 C 9 B D 0 4 E C } " > < a 1 6 : c r e a t i o n I d   x m l n s : a 1 6 = " h t t p : / / s c h e m a s . m i c r o s o f t . c o m / o f f i c e / d r a w i n g / 2 0 1 0 / m a i n "   i d = " { 6 2 D A E D 1 9 - F E C 2 - 4 7 7 1 - A 9 B B - 6 6 E 6 A 3 D B 2 A 1 5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3 7 0 9 3 4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F 3 8 2 4 2 5 1 - F 4 A B - 4 C 9 E - B 7 7 E - E 4 F 6 C A 2 6 9 3 0 F } " > < a 1 6 : c r e a t i o n I d   x m l n s : a 1 6 = " h t t p : / / s c h e m a s . m i c r o s o f t . c o m / o f f i c e / d r a w i n g / 2 0 1 0 / m a i n "   i d = " { F D F C C 7 0 F - 2 8 1 E - 4 0 F 0 - 8 B B 8 - 9 4 1 F E 6 C 1 F 7 5 F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 A d d   E m p l o y e e s 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e r r = " 1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 B u l k - I m p o r t 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 A u t o   S y n c 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 S a l a r y   t e m p l a t e s 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 P r e v i o u s   P a y r o l l   D a t a < / a : t > < / a : r > < a : e n d P a r a R P r   b = " 0 "   d i r t y = " 0 "   e r r = " 1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B 9 3 F B 5 A 8 - B 5 D F - 4 2 C 1 - 8 A 6 D - 8 0 6 5 F 2 6 5 8 8 D 9 } " > < p 1 4 : c r e a t i o n I d   x m l n s : p 1 4 = " h t t p : / / s c h e m a s . m i c r o s o f t . c o m / o f f i c e / p o w e r p o i n t / 2 0 1 0 / m a i n "   v a l = " 1 6 1 9 0 7 3 4 8 0 6 3 4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0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E f f e c t   f i l t e r = " f a d e "   t r a n s i t i o n = " i n " > < p : c B h v r > < p : c T n   d u r = " 5 0 0 "   i d = " 7 " / > < p : t g t E l > < p : s p T g t   s p i d = " 4 " / > < / p : t g t E l > < / p : c B h v r > < / p : a n i m E f f e c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4 " / > < / p : b l d L s t > < / p : t i m i n g > < / p : s l d >
</file>

<file path=ppt/slides/slide3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E 2 6 1 4 A 6 F - A 8 4 E - 4 4 4 A - 9 9 F 1 - 5 5 8 C E 0 F 8 6 5 A 2 } " > < a 1 6 : c r e a t i o n I d   x m l n s : a 1 6 = " h t t p : / / s c h e m a s . m i c r o s o f t . c o m / o f f i c e / d r a w i n g / 2 0 1 0 / m a i n "   i d = " { 5 D B 1 3 4 2 7 - 5 B 2 3 - 4 0 3 1 - 8 F 1 A - 5 E 7 9 9 C 8 6 8 A 0 A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5 7 7 0 C F B 2 - E 2 5 3 - 4 9 4 F - 8 A D 1 - 4 0 A B 0 3 4 C 5 4 E 5 } " > < a 1 6 : c r e a t i o n I d   x m l n s : a 1 6 = " h t t p : / / s c h e m a s . m i c r o s o f t . c o m / o f f i c e / d r a w i n g / 2 0 1 0 / m a i n "   i d = " { A F C 5 0 C 5 1 - C B 1 E - 4 4 B F - B D 6 C - 7 9 3 0 C 9 B D 9 E F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6 9 0 9 2 8 "   y = " 1 2 3 0 8 4 9 " / > < a : e x t   c x = " 4 7 1 3 2 5 7 "   c y = " 2 2 5 3 6 5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4 "   n a m e = " " > < a : e x t L s t > < a : e x t   u r i = " { C 3 5 3 3 4 F F - 1 9 C 4 - 4 6 9 5 - B 7 4 A - A 2 B 8 4 4 1 9 0 F A 3 } " > < a 1 6 : c r e a t i o n I d   x m l n s : a 1 6 = " h t t p : / / s c h e m a s . m i c r o s o f t . c o m / o f f i c e / d r a w i n g / 2 0 1 0 / m a i n "   i d = " { 7 8 D E 2 8 2 A - 9 F 2 8 - 4 A 5 7 - 9 A B 4 - E 0 0 7 3 1 C 8 3 B 8 4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3 7 0 9 3 4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9 3 5 1 2 C E 4 - C 8 A 8 - 4 B 1 B - 8 F F 5 - 8 2 8 6 A 1 A 0 0 C 0 B } " > < a 1 6 : c r e a t i o n I d   x m l n s : a 1 6 = " h t t p : / / s c h e m a s . m i c r o s o f t . c o m / o f f i c e / d r a w i n g / 2 0 1 0 / m a i n "   i d = " { 6 0 E F 1 1 6 3 - 4 1 3 0 - 4 E 1 9 - 8 8 5 4 - C 5 9 C B 8 3 C D 5 2 E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 A d d   E m p l o y e e s 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e r r = " 1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 B u l k - I m p o r t 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 A u t o   S y n c 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 S a l a r y   t e m p l a t e s 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 P r e v i o u s   P a y r o l l   D a t a < / a : t > < / a : r > < a : e n d P a r a R P r   b = " 0 "   d i r t y = " 0 "   e r r = " 1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2 C E 3 3 9 B E - 8 8 8 9 - 4 9 4 F - 8 1 D E - D 2 F 3 D 3 0 1 2 3 6 D } " > < p 1 4 : c r e a t i o n I d   x m l n s : p 1 4 = " h t t p : / / s c h e m a s . m i c r o s o f t . c o m / o f f i c e / p o w e r p o i n t / 2 0 1 0 / m a i n "   v a l = " 1 6 1 9 0 7 3 4 8 0 6 3 7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2 5 0 "   f i l l = " h o l d "   i d = " 6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3 " / > < / p : b l d L s t > < / p : t i m i n g > < / p : s l d >
</file>

<file path=ppt/slides/slide3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1 E D E 5 0 F 0 - 5 F 6 2 - 4 2 7 0 - 8 3 D 2 - 0 F 5 0 0 7 F 1 A 2 E 8 } " > < a 1 6 : c r e a t i o n I d   x m l n s : a 1 6 = " h t t p : / / s c h e m a s . m i c r o s o f t . c o m / o f f i c e / d r a w i n g / 2 0 1 0 / m a i n "   i d = " { 4 3 0 8 6 4 5 5 - 1 5 3 0 - 4 5 9 7 - B 5 D 0 - B E 2 E 2 B D 5 D 6 3 0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3 "   n a m e = " " > < a : e x t L s t > < a : e x t   u r i = " { B D 4 F 5 5 F 0 - 2 4 A E - 4 4 C 0 - 9 E 1 7 - 4 7 D 4 2 8 C 2 2 D C 6 } " > < a 1 6 : c r e a t i o n I d   x m l n s : a 1 6 = " h t t p : / / s c h e m a s . m i c r o s o f t . c o m / o f f i c e / d r a w i n g / 2 0 1 0 / m a i n "   i d = " { 7 9 E E B 7 1 3 - 5 3 8 3 - 4 5 F 7 - 9 D E 8 - B 3 9 C D 2 E E 2 4 E 0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3 7 0 9 3 4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4 2 9 2 5 7 E 5 - C A 5 9 - 4 C 6 4 - 9 A 7 6 - B C 0 3 6 F 4 B F 7 3 7 } " > < a 1 6 : c r e a t i o n I d   x m l n s : a 1 6 = " h t t p : / / s c h e m a s . m i c r o s o f t . c o m / o f f i c e / d r a w i n g / 2 0 1 0 / m a i n "   i d = " { B 3 2 C B E 4 9 - B F 4 F - 4 4 7 5 - B A 4 2 - D 4 8 F C 9 F B 9 2 0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 A d d   E m p l o y e e s 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e r r = " 1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 B u l k - I m p o r t 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 A u t o   S y n c 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 S a l a r y   t e m p l a t e s 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 P r e v i o u s   P a y r o l l   D a t a < / a : t > < / a : r > < a : e n d P a r a R P r   b = " 0 "   d i r t y = " 0 "   e r r = " 1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0 A B 7 2 7 1 A - 7 0 1 2 - 4 D 7 B - 9 A 4 9 - 6 E B 7 4 8 A 1 A 0 5 5 } " > < a 1 6 : c r e a t i o n I d   x m l n s : a 1 6 = " h t t p : / / s c h e m a s . m i c r o s o f t . c o m / o f f i c e / d r a w i n g / 2 0 1 0 / m a i n "   i d = " { 0 F C 1 4 B 9 6 - A C C B - 4 D 3 0 - 8 2 D D - 4 1 A 7 7 3 C 9 8 8 D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3 3 3 7 5 0 "   y = " 1 5 7 1 1 0 1 " / > < a : e x t   c x = " 5 3 1 4 5 5 1 "   c y = " 3 2 0 9 7 0 9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p i c > < p : n v P i c P r > < p : c N v P r   i d = " 6 "   n a m e = " " > < a : e x t L s t > < a : e x t   u r i = " { 3 2 1 3 7 C E F - 7 E 9 B - 4 A F C - 9 5 D D - F E 2 7 B 3 D 7 F 9 9 F } " > < a 1 6 : c r e a t i o n I d   x m l n s : a 1 6 = " h t t p : / / s c h e m a s . m i c r o s o f t . c o m / o f f i c e / d r a w i n g / 2 0 1 0 / m a i n "   i d = " { 0 F B E E 8 2 9 - 8 0 9 0 - 4 4 F 3 - 8 A 9 3 - E C 8 F 3 A 6 2 2 9 7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4 6 8 6 3 0 0 "   y = " 1 5 2 5 9 0 " / > < a : e x t   c x = " 2 6 1 2 7 0 6 "   c y = " 1 3 5 2 0 7 5 " / > < / a : x f r m > < a : p r s t G e o m   p r s t = " r e c t " > < a : a v L s t / > < / a : p r s t G e o m > < a : n o F i l l / > < / p : s p P r > < / p : p i c > < / p : s p T r e e > < p : e x t L s t > < p : e x t   u r i = " { B D 5 5 D A 0 6 - 1 7 A 8 - 4 5 1 0 - B 2 6 4 - B 0 D 1 E C F 6 E 7 B E } " > < p 1 4 : c r e a t i o n I d   x m l n s : p 1 4 = " h t t p : / / s c h e m a s . m i c r o s o f t . c o m / o f f i c e / p o w e r p o i n t / 2 0 1 0 / m a i n "   v a l = " 1 6 1 9 0 7 3 4 8 0 6 3 9 " / > < / p : e x t > < / p : e x t L s t > < / p : c S l d > < p : c l r M a p O v r > < a : m a s t e r C l r M a p p i n g / > < / p : c l r M a p O v r > < / p : s l d >
</file>

<file path=ppt/slides/slide3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B F 3 C 8 6 B 3 - C 5 3 1 - 4 C 2 8 - 9 F 0 E - B A 2 2 9 7 1 F E 4 0 9 } " > < a 1 6 : c r e a t i o n I d   x m l n s : a 1 6 = " h t t p : / / s c h e m a s . m i c r o s o f t . c o m / o f f i c e / d r a w i n g / 2 0 1 0 / m a i n "   i d = " { E 2 5 0 B 0 D 8 - F 1 9 5 - 4 5 8 8 - 9 1 0 C - 3 3 D 9 F 5 3 B 6 2 9 5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3 "   n a m e = " " > < a : e x t L s t > < a : e x t   u r i = " { 0 6 3 5 2 3 7 1 - 4 0 8 F - 4 3 0 8 - A 1 2 3 - 4 8 2 E 5 C 7 7 0 B E 9 } " > < a 1 6 : c r e a t i o n I d   x m l n s : a 1 6 = " h t t p : / / s c h e m a s . m i c r o s o f t . c o m / o f f i c e / d r a w i n g / 2 0 1 0 / m a i n "   i d = " { 1 4 C F 8 4 D 0 - A D D 6 - 4 1 F 1 - A 3 8 F - 5 B 2 3 0 8 6 F 8 6 2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3 7 0 9 3 4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3 8 E E 9 3 E C - 7 D 9 0 - 4 8 A 9 - B 8 F C - 0 6 2 E 9 9 1 B 1 B B 0 } " > < a 1 6 : c r e a t i o n I d   x m l n s : a 1 6 = " h t t p : / / s c h e m a s . m i c r o s o f t . c o m / o f f i c e / d r a w i n g / 2 0 1 0 / m a i n "   i d = " { 9 3 9 1 C D F 3 - C 1 5 F - 4 F 2 E - 9 C E F - 3 0 8 F 5 7 8 D 6 F 1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 A d d   E m p l o y e e s 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e r r = " 1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 B u l k - I m p o r t 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 A u t o   S y n c 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 S a l a r y   t e m p l a t e s 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 P r e v i o u s   P a y r o l l   D a t a < / a : t > < / a : r > < a : e n d P a r a R P r   b = " 0 "   d i r t y = " 0 "   e r r = " 1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1 D 9 E 2 D 3 C - 7 C 6 9 - 4 5 7 4 - A 5 7 E - 7 B 5 8 9 8 9 3 A A 0 9 } " > < a 1 6 : c r e a t i o n I d   x m l n s : a 1 6 = " h t t p : / / s c h e m a s . m i c r o s o f t . c o m / o f f i c e / d r a w i n g / 2 0 1 0 / m a i n "   i d = " { C 8 8 6 3 2 B 1 - E F E 1 - 4 6 5 D - 8 C B 0 - 1 1 4 1 B 2 6 2 E 9 6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0 8 0 9 0 8 "   y = " 7 6 9 1 6 2 " / > < a : e x t   c x = " 5 8 3 0 5 1 0 "   c y = " 3 5 2 7 1 5 3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F B F 3 4 2 F C - E F 8 E - 4 A C 7 - B 1 4 3 - 3 F 5 B 7 E 9 B 7 6 E E } " > < p 1 4 : c r e a t i o n I d   x m l n s : p 1 4 = " h t t p : / / s c h e m a s . m i c r o s o f t . c o m / o f f i c e / p o w e r p o i n t / 2 0 1 0 / m a i n "   v a l = " 1 6 1 9 0 7 3 4 8 0 6 4 3 " / > < / p : e x t > < / p : e x t L s t > < / p : c S l d > < p : c l r M a p O v r > < a : m a s t e r C l r M a p p i n g / > < / p : c l r M a p O v r > < / p : s l d >
</file>

<file path=ppt/slides/slide3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E 4 5 6 5 A A - D 4 8 E - 4 B D 4 - B 1 1 B - 8 9 7 0 0 3 8 2 1 8 0 2 } " > < a 1 6 : c r e a t i o n I d   x m l n s : a 1 6 = " h t t p : / / s c h e m a s . m i c r o s o f t . c o m / o f f i c e / d r a w i n g / 2 0 1 0 / m a i n "   i d = " { 4 D D 7 2 D F 0 - 7 7 7 C - 4 F D 6 - 9 3 C 9 - A 9 A 2 A 0 2 D B C 3 C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2 1 F 3 1 8 A 7 - 9 4 5 C - 4 2 2 9 - B C 1 C - 5 7 7 0 1 7 6 6 5 3 2 9 } " > < a 1 6 : c r e a t i o n I d   x m l n s : a 1 6 = " h t t p : / / s c h e m a s . m i c r o s o f t . c o m / o f f i c e / d r a w i n g / 2 0 1 0 / m a i n "   i d = " { 4 3 8 3 E 5 9 A - C C 4 4 - 4 3 6 3 - 8 1 B 1 - 8 6 C 4 6 E 8 E E C 9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7 7 3 8 2 4 "   y = " 1 2 9 0 3 9 9 " / > < a : e x t   c x = " 4 6 7 6 4 7 6 "   c y = " 2 1 0 6 2 8 0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4 "   n a m e = " " > < a : e x t L s t > < a : e x t   u r i = " { B 0 B 5 3 5 B 9 - 9 A D D - 4 8 D 2 - 9 3 4 8 - E 9 9 4 C 8 9 D 2 B 1 8 } " > < a 1 6 : c r e a t i o n I d   x m l n s : a 1 6 = " h t t p : / / s c h e m a s . m i c r o s o f t . c o m / o f f i c e / d r a w i n g / 2 0 1 0 / m a i n "   i d = " { 5 F A 3 5 5 B A - 8 5 4 7 - 4 0 8 E - A 8 A 8 - 0 D A 1 D 8 2 F C 2 3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3 7 0 9 3 4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 O n b o a r d i n g 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F 9 F C 4 4 D 3 - A 1 3 E - 4 9 1 8 - B D 5 B - A 5 E 7 A 4 1 9 1 D F 3 } " > < a 1 6 : c r e a t i o n I d   x m l n s : a 1 6 = " h t t p : / / s c h e m a s . m i c r o s o f t . c o m / o f f i c e / d r a w i n g / 2 0 1 0 / m a i n "   i d = " { C 8 1 9 4 E A F - A 2 0 5 - 4 A C 4 - B B D 0 - 4 F 4 A 8 4 2 A 3 C 7 D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9 7 3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 A d d   E m p l o y e e s 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e r r = " 1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 B u l k - I m p o r t 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 A u t o   S y n c 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 S a l a r y   t e m p l a t e s 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e r r = " 1 "   l a n g = " e n - U S "   s z = " 1 4 0 0 " > < a : s o l i d F i l l > < a : s r g b C l r   v a l = " c 2 2 1 2 f " / > < / a : s o l i d F i l l > < a : l a t i n   t y p e f a c e = " O p e n   S a n s " / > < / a : r P r > < a : t > P r e v i o u s   P a y r o l l   D a t a < / a : t > < / a : r > < a : e n d P a r a R P r   b = " 1 "   d i r t y = " 0 "   e r r = " 1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/ p : s p T r e e > < p : e x t L s t > < p : e x t   u r i = " { 0 6 6 C 4 2 7 1 - 8 6 6 8 - 4 2 F 0 - B 5 5 9 - D 7 F E 8 8 0 6 3 8 5 A } " > < p 1 4 : c r e a t i o n I d   x m l n s : p 1 4 = " h t t p : / / s c h e m a s . m i c r o s o f t . c o m / o f f i c e / p o w e r p o i n t / 2 0 1 0 / m a i n "   v a l = " 1 6 1 9 0 7 3 4 8 0 6 4 6 " / > < / p : e x t > < / p : e x t L s t > < / p : c S l d > < p : c l r M a p O v r > < a : m a s t e r C l r M a p p i n g / > < / p : c l r M a p O v r > < / p : s l d >
</file>

<file path=ppt/slides/slide3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3 5 5 3 7 8 D 5 - 0 9 7 D - 4 5 E 1 - 8 3 7 B - 6 6 7 E C A 3 6 1 D 4 A } " > < a 1 6 : c r e a t i o n I d   x m l n s : a 1 6 = " h t t p : / / s c h e m a s . m i c r o s o f t . c o m / o f f i c e / d r a w i n g / 2 0 1 0 / m a i n "   i d = " { 6 F 7 9 D E 2 B - A 2 3 E - 4 3 5 A - A 2 1 7 - 9 4 C 3 A F A A F D A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 D e s i g n   c o m p e n s a t i o n s   f o r   e v e r y o n e 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2 B C 1 8 3 E 3 - 7 0 7 5 - 4 C 9 5 - A D D 0 - 5 3 5 2 9 F 5 C C A 8 5 } " > < a 1 6 : c r e a t i o n I d   x m l n s : a 1 6 = " h t t p : / / s c h e m a s . m i c r o s o f t . c o m / o f f i c e / d r a w i n g / 2 0 1 0 / m a i n "   i d = " { A 2 6 5 3 F E C - F C A 8 - 4 B A D - 9 2 7 E - 9 F 6 D 5 9 9 6 D A 0 D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 C u s t o m   a l l o w a n c e   c o m p o n e n t s 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 N o n - t a x a b l e 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 r e i m b u r s e m e n t s 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 C o r r e c t i o n   c o m p o n e n t s   f o r   e a r n i n g s   a n d   d e d u c t i o n s 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 P r e - t a x 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 o r  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 p o s t - t a x 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 d e d u c t i o n   c o m p o n e n t s 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3 4 1 F F B B F - 2 D A 6 - 4 A 0 B - A 2 8 C - 8 3 A 9 F E E D 9 D 5 F } " > < a 1 6 : c r e a t i o n I d   x m l n s : a 1 6 = " h t t p : / / s c h e m a s . m i c r o s o f t . c o m / o f f i c e / d r a w i n g / 2 0 1 0 / m a i n "   i d = " { E 5 B 0 5 E 5 A - D C 3 6 - 4 C 2 9 - A E A A - 5 8 7 2 8 9 5 4 4 E 5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C 4 0 3 D 6 E 0 - 1 4 C 5 - 4 5 9 2 - B 8 D 9 - 2 4 5 4 6 8 C 6 D D 1 B } " > < a 1 6 : c r e a t i o n I d   x m l n s : a 1 6 = " h t t p : / / s c h e m a s . m i c r o s o f t . c o m / o f f i c e / d r a w i n g / 2 0 1 0 / m a i n "   i d = " { 9 E 3 E A B 9 0 - 3 E 4 8 - 4 0 7 9 - 9 5 5 6 - 6 9 9 F 3 C 3 C 8 A 2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2 9 8 5 2 3 0 " / > < a : e x t   c x = " 1 8 9 5 0 2 7 "   c y = " 2 1 5 5 9 0 1 " / > < / a : x f r m > < a : p r s t G e o m   p r s t = " r e c t " > < a : a v L s t / > < / a : p r s t G e o m > < a : n o F i l l / > < / p : s p P r > < / p : p i c > < p : s p > < p : n v S p P r > < p : c N v P r   i d = " 6 "   n a m e = " " > < a : e x t L s t > < a : e x t   u r i = " { 7 A 3 7 F A 7 5 - F C 7 1 - 4 B 1 1 - 9 B C 2 - B 0 C 6 7 A 5 A B 6 C 7 } " > < a 1 6 : c r e a t i o n I d   x m l n s : a 1 6 = " h t t p : / / s c h e m a s . m i c r o s o f t . c o m / o f f i c e / d r a w i n g / 2 0 1 0 / m a i n "   i d = " { A 6 9 7 8 F 6 C - C C B 9 - 4 2 D E - A 8 7 5 - 0 3 4 3 A 1 D F 4 8 9 A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C 4 E C 9 D D E - 3 D 8 3 - 4 9 D E - B 2 E 4 - E C 3 D 0 5 8 C 4 8 C 1 } " > < p 1 4 : c r e a t i o n I d   x m l n s : p 1 4 = " h t t p : / / s c h e m a s . m i c r o s o f t . c o m / o f f i c e / p o w e r p o i n t / 2 0 1 0 / m a i n "   v a l = " 1 6 1 9 0 7 3 4 8 0 6 4 8 " / > < / p : e x t > < / p : e x t L s t > < / p : c S l d > < p : c l r M a p O v r > < a : m a s t e r C l r M a p p i n g / > < / p : c l r M a p O v r > < / p : s l d >
</file>

<file path=ppt/slides/slide3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C o n t e n t   P l a c e h o l d e r   2 " > < a : e x t L s t > < a : e x t   u r i = " { 4 8 9 F 0 0 A D - F A 4 8 - 4 6 7 3 - B B C F - 0 3 7 F A 6 6 3 A F A 9 } " > < a 1 6 : c r e a t i o n I d   x m l n s : a 1 6 = " h t t p : / / s c h e m a s . m i c r o s o f t . c o m / o f f i c e / d r a w i n g / 2 0 1 0 / m a i n "   i d = " { 7 A 5 B D 4 C F - 0 D A A - 4 F D 0 - B 7 9 8 - 2 4 5 2 D 0 4 E 1 E 3 B } " / > < / a : e x t > < / a : e x t L s t > < / p : c N v P r > < p : c N v P i c P r > < a : p i c L o c k s   n o C h a n g e A s p e c t = " t r u e "   n o G r p = " t r u e " / > < / p : c N v P i c P r > < p : n v P r > < p : p h   i d x = " 1 " / > < / p : n v P r > < / p : n v P i c P r > < p : b l i p F i l l > < a : b l i p   r : e m b e d = " r I d 2 " / > < a : s r c R e c t   b = " 2 9 6 8 0 "   l = " 0 "   r = " 5 4 3 3 0 "   t = " 5 0 0 0 " / > < a : s t r e t c h > < a : f i l l R e c t / > < / a : s t r e t c h > < / p : b l i p F i l l > < p : s p P r > < a : x f r m   r o t = " 0 " > < a : o f f   x = " 1 4 0 9 7 0 0 "   y = " 1 0 6 2 1 8 9 " / > < a : e x t   c x = " 3 2 6 7 0 8 3 "   c y = " 2 6 1 7 5 1 6 " / > < / a : x f r m > < a : n o F i l l / > < a : l n   c a p = " f l a t "   w = " 9 5 2 5 " > < a : n o F i l l / > < a : p r s t D a s h   v a l = " s o l i d " / > < a : r o u n d / > < / a : l n > < / p : s p P r > < / p : p i c > < p : s p > < p : n v S p P r > < p : c N v P r   i d = " 3 "   n a m e = " T i t l e   7 " > < a : e x t L s t > < a : e x t   u r i = " { 7 B 0 2 1 C 2 D - 3 A D A - 4 7 5 A - A F C C - 6 0 2 B C 1 B 3 A 7 D D } " > < a 1 6 : c r e a t i o n I d   x m l n s : a 1 6 = " h t t p : / / s c h e m a s . m i c r o s o f t . c o m / o f f i c e / d r a w i n g / 2 0 1 0 / m a i n "   i d = " { 8 A 1 D F 3 8 5 - 5 9 D 3 - 4 0 2 F - 8 A 7 B - 1 E B 3 3 F 0 3 6 2 A 9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a n c h o r = " t "   r t l C o l = " 0 "   v e r t = " h o r z " / > < a : l s t S t y l e / > < a : p > < a : p P r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 C u s t o m   c o m p o n e n t s 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p i c > < p : n v P i c P r > < p : c N v P r   i d = " 4 "   n a m e = " C o n t e n t   P l a c e h o l d e r   2 " > < a : e x t L s t > < a : e x t   u r i = " { 4 2 A A F 0 D F - 9 7 F 3 - 4 5 6 0 - B 8 3 5 - B 1 E A 1 D 7 F C C 8 B } " > < a 1 6 : c r e a t i o n I d   x m l n s : a 1 6 = " h t t p : / / s c h e m a s . m i c r o s o f t . c o m / o f f i c e / d r a w i n g / 2 0 1 0 / m a i n "   i d = " { 9 A 9 6 B 9 0 D - 7 6 0 8 - 4 7 C 0 - B 9 B 0 - 9 3 9 1 9 9 8 9 9 6 2 8 } " / > < / a : e x t > < / a : e x t L s t > < / p : c N v P r > < p : c N v P i c P r > < a : p i c L o c k s   n o C h a n g e A s p e c t = " t r u e "   n o G r p = " t r u e " / > < / p : c N v P i c P r > < p : n v P r > < p : p h   i d x = " 2 " / > < / p : n v P r > < / p : n v P i c P r > < p : b l i p F i l l > < a : b l i p   r : e m b e d = " r I d 3 " / > < a : s r c R e c t   b = " 7 0 0 "   l = " 1 3 4 3 0 "   r = " 2 7 6 5 0 "   t = " 4 8 5 0 " / > < a : s t r e t c h > < a : f i l l R e c t / > < / a : s t r e t c h > < / p : b l i p F i l l > < p : s p P r > < a : x f r m   r o t = " 0 " > < a : o f f   x = " 3 6 3 9 6 0 5 "   y = " 1 0 6 2 1 9 1 " / > < a : e x t   c x = " 4 2 4 9 3 9 1 "   c y = " 3 8 0 3 1 0 8 " / > < / a : x f r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F 6 B E F 5 E 2 - C A 9 5 - 4 A 3 8 - B 9 2 5 - E 2 D 7 C 4 8 1 6 F F 8 } " > < p 1 4 : c r e a t i o n I d   x m l n s : p 1 4 = " h t t p : / / s c h e m a s . m i c r o s o f t . c o m / o f f i c e / p o w e r p o i n t / 2 0 1 0 / m a i n "   v a l = " 1 6 1 9 0 7 3 4 8 0 6 5 0 " / > < / p : e x t > < / p : e x t L s t > < / p : c S l d > < p : c l r M a p O v r > < a : m a s t e r C l r M a p p i n g / > < / p : c l r M a p O v r > < / p : s l d >
</file>

<file path=ppt/slides/slide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c h e m e C l r   v a l = " b g 1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0 7 A F 5 E B E - 9 A 2 9 - 4 6 8 A - 8 E 8 1 - 7 F C 2 0 0 3 A D C 8 2 } " > < a 1 6 : c r e a t i o n I d   x m l n s : a 1 6 = " h t t p : / / s c h e m a s . m i c r o s o f t . c o m / o f f i c e / d r a w i n g / 2 0 1 0 / m a i n "   i d = " { B 7 B F 1 C 5 9 - D F 9 6 - 4 3 E 2 - 9 2 5 F - 6 A 5 4 5 0 3 5 2 6 1 E } " / > < / a : e x t > < / a : e x t L s t > < / p : c N v P r > < p : c N v S p P r / > < p : n v P r / > < / p : n v S p P r > < p : s p P r > < a : x f r m   f l i p H = " f a l s e "   f l i p V = " f a l s e "   r o t = " 0 " > < a : o f f   x = " 0 "   y = " 0 " / > < a : e x t   c x = " 9 1 4 4 0 0 0 "   c y = " 1 3 4 3 0 2 5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5 A E 4 D E 4 3 - 2 2 F 4 - 4 1 F 5 - 9 5 1 7 - F 5 D E 9 5 4 1 0 E 1 4 } " > < a 1 6 : c r e a t i o n I d   x m l n s : a 1 6 = " h t t p : / / s c h e m a s . m i c r o s o f t . c o m / o f f i c e / d r a w i n g / 2 0 1 0 / m a i n "   i d = " { D A 3 B C F 9 E - 8 1 A C - 4 A 6 8 - 9 D 8 4 - F 4 0 9 D F C 4 E 4 C A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3 6 8 9 3 8 5 "   y = " 3 6 8 8 2 7 " / > < a : e x t   c x = " 1 7 6 5 2 3 9 "   c y = " 6 0 7 0 6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d i r t y = " 0 "   l a n g = " e n - U S "   s z = " 3 6 0 0 " > < a : s o l i d F i l l > < a : s c h e m e C l r   v a l = " t x 1 " / > < / a : s o l i d F i l l > < a : l a t i n   t y p e f a c e = " O p e n   S a n s - l i g h t " / > < / a : r P r > < a : t > T o p i c s < / a : t > < / a : r > < a : e n d P a r a R P r   d i r t y = " 0 "   l a n g = " e n - U S "   s z = " 3 6 0 0 " > < a : s o l i d F i l l > < a : s c h e m e C l r   v a l = " t x 1 " / > < / a : s o l i d F i l l > < a : l a t i n   t y p e f a c e = " O p e n   S a n s - l i g h t " / > < / a : e n d P a r a R P r > < / a : p > < / p : t x B o d y > < / p : s p > < p : s p > < p : n v S p P r > < p : c N v P r   i d = " 4 "   n a m e = " " > < a : e x t L s t > < a : e x t   u r i = " { E B 4 E 3 F B C - 7 9 B 8 - 4 8 F 5 - 8 4 0 7 - B 0 4 3 3 B 1 D 6 4 2 7 } " > < a 1 6 : c r e a t i o n I d   x m l n s : a 1 6 = " h t t p : / / s c h e m a s . m i c r o s o f t . c o m / o f f i c e / d r a w i n g / 2 0 1 0 / m a i n "   i d = " { 2 5 5 0 C 7 E 9 - 3 2 C 8 - 4 6 B 5 - 9 9 F 2 - 5 8 7 0 0 5 F 0 6 1 B D } " / > < / a : e x t > < / a : e x t L s t > < / p : c N v P r > < p : c N v S p P r   t x B o x = " 1 " / > < p : n v P r / > < / p : n v S p P r > < p : s p P r > < a : x f r m   f l i p H = " f a l s e "   f l i p V = " f a l s e "   r o t = " 0 " > < a : o f f   x = " 1 0 3 7 8 7 2 "   y = " 1 6 8 5 4 1 0 " / > < a : e x t   c x = " 2 7 8 3 1 9 5 "   c y = " 2 5 5 4 4 4 3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 E x i s t i n g   l a n d s c a p e 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 P r e v a l e n t   c h a l l e n g e s 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 S t a t i s t i c s 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 M e e t   Z o h o   P a y r o l l 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 A n   o v e r v i e w < / a : t > < / a : r > < a : e n d P a r a R P r   d i r t y = " 0 "   l a n g = " e n - U S "   s z = " 1 6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3 8 6 3 2 A A C - 3 E 4 6 - 4 A E C - A F 4 9 - 1 9 9 3 8 F 0 3 F 7 9 6 } " > < a 1 6 : c r e a t i o n I d   x m l n s : a 1 6 = " h t t p : / / s c h e m a s . m i c r o s o f t . c o m / o f f i c e / d r a w i n g / 2 0 1 0 / m a i n "   i d = " { F 0 9 7 F D 5 0 - E 2 A B - 4 1 1 4 - 8 0 1 1 - A 9 7 E 2 C F 3 9 0 3 6 } " / > < / a : e x t > < / a : e x t L s t > < / p : c N v P r > < p : c N v S p P r   t x B o x = " 1 " / > < p : n v P r / > < / p : n v S p P r > < p : s p P r > < a : x f r m   f l i p H = " f a l s e "   f l i p V = " f a l s e "   r o t = " 0 " > < a : o f f   x = " 4 0 3 3 2 3 7 "   y = " 1 6 7 5 9 2 3 " / > < a : e x t   c x = " 4 3 2 4 2 5 4 "   c y = " 2 5 5 4 4 4 3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 W h a t   m a k e s   Z o h o   P a y r o l l   d i f f e r e n t 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 H o w   a r e   b u s i n e s s e s   u s i n g   Z o h o   P a y r o l l  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 M o s t   l o v e d   f e a t u r e s 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 C u s t o m e r   s u c c e s s   s t o r i e s < / a : t > < / a : r > < / a : p > < a : p > < a : p P r   a l g n = " l "   i n d e n t = " - 3 4 2 9 0 0 "   m a r L = " 3 4 2 9 0 0 "   r t l = " f a l s e " > < a : l n S p c > < a : s p c P c t   v a l = " 2 0 0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d i r t y = " 0 "   l a n g = " e n - U S "   s z = " 1 6 0 0 " > < a : s o l i d F i l l > < a : s r g b C l r   v a l = " c 2 2 1 2 f " / > < / a : s o l i d F i l l > < a : l a t i n   t y p e f a c e = " O p e n   S a n s " / > < / a : r P r > < a : t > B r a n d s   t h a t   l o v e   u s < / a : t > < / a : r > < a : e n d P a r a R P r   d i r t y = " 0 "   l a n g = " e n - U S "   s z = " 1 6 0 0 " > < a : s o l i d F i l l > < a : s r g b C l r   v a l = " c 2 2 1 2 f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7 E F 6 7 7 E 8 - F 1 A A - 4 4 5 1 - 8 7 7 D - 0 4 3 E D 4 0 2 7 C E 4 } " > < a 1 6 : c r e a t i o n I d   x m l n s : a 1 6 = " h t t p : / / s c h e m a s . m i c r o s o f t . c o m / o f f i c e / d r a w i n g / 2 0 1 0 / m a i n "   i d = " { 3 B 6 8 5 0 C 2 - E 7 9 1 - 4 8 0 4 - A A 0 A - B 6 2 C F E D 9 0 B D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/ p : s p T r e e > < p : e x t L s t > < p : e x t   u r i = " { 4 1 D B 0 2 0 8 - 6 B 3 0 - 4 D 5 C - 8 2 9 6 - B 5 D A C D 9 5 C C 4 B } " > < p 1 4 : c r e a t i o n I d   x m l n s : p 1 4 = " h t t p : / / s c h e m a s . m i c r o s o f t . c o m / o f f i c e / p o w e r p o i n t / 2 0 1 0 / m a i n "   v a l = " 1 6 1 9 0 7 3 4 8 0 5 3 8 " / > < / p : e x t > < / p : e x t L s t > < / p : c S l d > < p : c l r M a p O v r > < a : m a s t e r C l r M a p p i n g / > < / p : c l r M a p O v r > < / p : s l d >
</file>

<file path=ppt/slides/slide4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0 7 F 2 5 7 4 B - 3 5 F 9 - 4 F C 8 - B D 7 8 - 5 D 8 9 0 9 6 0 3 D 8 E } " > < a 1 6 : c r e a t i o n I d   x m l n s : a 1 6 = " h t t p : / / s c h e m a s . m i c r o s o f t . c o m / o f f i c e / d r a w i n g / 2 0 1 0 / m a i n "   i d = " { A 9 B D D 6 0 D - 6 5 5 0 - 4 8 3 0 - 9 7 A E - B 4 9 3 6 0 4 B 4 3 5 C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a n c h o r = " t "   r t l C o l = " 0 "   v e r t = " h o r z " / > < a : l s t S t y l e / > < a : p > < a : p P r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 C o r r e c t i o n   c o m p o n e n t s 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p i c > < p : n v P i c P r > < p : c N v P r   i d = " 3 "   n a m e = " C o n t e n t   P l a c e h o l d e r   2 " > < a : e x t L s t > < a : e x t   u r i = " { 6 5 3 B A E 6 1 - 5 6 F E - 4 E 2 4 - 9 F A B - 7 1 3 4 4 E C 8 6 6 2 5 } " > < a 1 6 : c r e a t i o n I d   x m l n s : a 1 6 = " h t t p : / / s c h e m a s . m i c r o s o f t . c o m / o f f i c e / d r a w i n g / 2 0 1 0 / m a i n "   i d = " { D 7 7 A 6 7 5 9 - A 0 5 1 - 4 D 9 8 - 8 C 3 0 - E 7 A F 5 5 9 9 8 4 2 7 } " / > < / a : e x t > < / a : e x t L s t > < / p : c N v P r > < p : c N v P i c P r > < a : p i c L o c k s   n o C h a n g e A s p e c t = " t r u e "   n o G r p = " t r u e " / > < / p : c N v P i c P r > < p : n v P r > < p : p h   i d x = " 1 " / > < / p : n v P r > < / p : n v P i c P r > < p : b l i p F i l l > < a : b l i p   r : e m b e d = " r I d 2 " / > < a : s r c R e c t   b = " 2 9 7 8 0 "   l = " 6 0 "   r = " 4 9 0 2 0 "   t = " 5 4 8 0 " / > < a : s t r e t c h > < a : f i l l R e c t / > < / a : s t r e t c h > < / p : b l i p F i l l > < p : s p P r > < a : x f r m   r o t = " 0 " > < a : o f f   x = " 2 4 6 7 0 3 0 "   y = " 1 2 6 9 2 9 5 " / > < a : e x t   c x = " 4 2 6 3 7 5 7 "   c y = " 3 0 3 6 1 3 8 " / > < / a : x f r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7 5 9 1 C 6 D 1 - D 6 E E - 4 0 5 0 - B 0 7 8 - F E 2 4 4 D 0 A 1 3 7 9 } " > < p 1 4 : c r e a t i o n I d   x m l n s : p 1 4 = " h t t p : / / s c h e m a s . m i c r o s o f t . c o m / o f f i c e / p o w e r p o i n t / 2 0 1 0 / m a i n "   v a l = " 1 6 1 9 0 7 3 4 8 0 6 5 2 " / > < / p : e x t > < / p : e x t L s t > < / p : c S l d > < p : c l r M a p O v r > < a : m a s t e r C l r M a p p i n g / > < / p : c l r M a p O v r > < / p : s l d >
</file>

<file path=ppt/slides/slide4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2 A B B 0 8 9 B - B A F 0 - 4 B B 0 - 8 C A B - E 1 2 D C 9 1 8 B F 4 9 } " > < a 1 6 : c r e a t i o n I d   x m l n s : a 1 6 = " h t t p : / / s c h e m a s . m i c r o s o f t . c o m / o f f i c e / d r a w i n g / 2 0 1 0 / m a i n "   i d = " { 4 9 5 D D F 2 2 - 4 6 C 2 - 4 1 3 A - 9 5 F B - 5 E B 3 8 A 7 0 E 6 8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7 6 2 0 0 0 "   y = " 3 4 9 0 4 3 " / > < a : e x t   c x = " 5 0 7 1 0 7 2 "   c y = " 5 0 3 0 3 4 " / > < / a : x f r m > < / p : s p P r > < p : t x B o d y > < a : b o d y P r   a n c h o r = " t "   r t l C o l = " 0 "   v e r t = " h o r z " / > < a : l s t S t y l e / > < a : p > < a : p P r / > < a : r > < a : r P r   b = " 0 "   d i r t y = " 0 "   e r r = " 1 "   l a n g = " e n - U S "   s z = " 2 8 0 0 " > < a : s o l i d F i l l > < a : s r g b C l r   v a l = " c 2 2 1 2 f " / > < / a : s o l i d F i l l > < a : l a t i n   t y p e f a c e = " + m j - l t " / > < / a : r P r > < a : t > P r e < / a : t > < / a : r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  & a m p ;   P o s t   T a x   D e d u c t i o n s 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p i c > < p : n v P i c P r > < p : c N v P r   i d = " 3 "   n a m e = " " > < a : e x t L s t > < a : e x t   u r i = " { 3 9 1 E C 4 3 0 - D 9 5 5 - 4 4 4 0 - 9 B 2 3 - 6 1 5 3 B 2 A B F 2 D 2 } " > < a 1 6 : c r e a t i o n I d   x m l n s : a 1 6 = " h t t p : / / s c h e m a s . m i c r o s o f t . c o m / o f f i c e / d r a w i n g / 2 0 1 0 / m a i n "   i d = " { 7 6 C D 3 0 A 2 - 6 5 B 3 - 4 9 5 9 - A 8 1 9 - 5 3 6 C E 4 0 8 B D D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3 1 7 5 8 "   y = " 1 1 3 0 0 9 3 " / > < a : e x t   c x = " 1 2 3 3 9 2 7 "   c y = " 3 4 7 0 2 4 4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F C 6 1 A 2 F 1 - A D 4 8 - 4 9 A 3 - A B 4 4 - 7 9 F C D 6 A 7 0 C 4 4 } " > < a 1 6 : c r e a t i o n I d   x m l n s : a 1 6 = " h t t p : / / s c h e m a s . m i c r o s o f t . c o m / o f f i c e / d r a w i n g / 2 0 1 0 / m a i n "   i d = " { D D 1 1 3 9 D B - B 9 E D - 4 C C F - 9 F 0 B - C 9 3 F C D 7 E 6 9 4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5 5 5 6 0 3 7 "   y = " 1 1 3 0 0 9 3 " / > < a : e x t   c x = " 3 1 8 7 7 8 2 "   c y = " 3 4 7 0 2 4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p i c > < p : n v P i c P r > < p : c N v P r   i d = " 5 "   n a m e = " " > < a : e x t L s t > < a : e x t   u r i = " { 2 0 1 F 7 8 4 7 - 1 6 3 A - 4 9 3 C - B 7 6 0 - 2 0 1 3 F C 5 E 5 8 F C } " > < a 1 6 : c r e a t i o n I d   x m l n s : a 1 6 = " h t t p : / / s c h e m a s . m i c r o s o f t . c o m / o f f i c e / d r a w i n g / 2 0 1 0 / m a i n "   i d = " { 5 4 0 3 C D A 3 - B 5 B D - 4 8 9 A - B 8 F 9 - 7 0 E 7 B 1 4 9 4 D 1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2 1 0 1 5 5 7 "   y = " 1 1 3 0 0 9 3 " / > < a : e x t   c x = " 3 1 8 7 7 8 2 "   c y = " 3 4 7 0 2 4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E D C 0 8 F D D - 2 B C 1 - 4 6 D 5 - 9 D 7 C - 3 C 2 2 7 0 4 6 1 E 5 F } " > < p 1 4 : c r e a t i o n I d   x m l n s : p 1 4 = " h t t p : / / s c h e m a s . m i c r o s o f t . c o m / o f f i c e / p o w e r p o i n t / 2 0 1 0 / m a i n "   v a l = " 1 6 1 9 0 7 3 4 8 0 6 5 4 " / > < / p : e x t > < / p : e x t L s t > < / p : c S l d > < p : c l r M a p O v r > < a : m a s t e r C l r M a p p i n g / > < / p : c l r M a p O v r > < / p : s l d >
</file>

<file path=ppt/slides/slide4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E 9 5 D 8 A 1 - E 9 5 C - 4 A D 0 - A E 2 6 - 0 3 7 D B 3 B 8 2 8 F C } " > < a 1 6 : c r e a t i o n I d   x m l n s : a 1 6 = " h t t p : / / s c h e m a s . m i c r o s o f t . c o m / o f f i c e / d r a w i n g / 2 0 1 0 / m a i n "   i d = " { 6 B 7 7 E 8 7 9 - 5 D A C - 4 5 1 6 - 9 A 9 D - 1 4 7 1 7 5 8 8 B 9 B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 C o n t r o l l e d   A d m i n i s t r a t i o n 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3 2 1 2 1 6 8 D - 3 4 C 4 - 4 D 5 9 - 9 1 C 1 - 8 7 B C E 2 E 6 2 5 7 C } " > < a 1 6 : c r e a t i o n I d   x m l n s : a 1 6 = " h t t p : / / s c h e m a s . m i c r o s o f t . c o m / o f f i c e / d r a w i n g / 2 0 1 0 / m a i n "   i d = " { D 2 D D E 5 A F - 1 9 C A - 4 B 2 5 - A 4 2 0 - 5 8 B F 2 B 5 3 2 D 8 4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2 1 1 5 5 5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 C o n t r o l l e d   p a y r o l l   g o v e r n a n c e   w i t h  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 r o l e - b a s e d 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 a c c e s s 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 M o d i f y i n g   p a y   d a y s   a f t e r   t h e   f i r s t   p a y   r u n 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 t r a c k i n g   o f   l o a n s   a n d   a d v a n c e s 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 C o l l e c t i n g   P r o o f   o f   I n v e s t m e n t s   i n   m u l t i p l e   p h a s e s 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F C B D A 0 3 D - 8 2 F F - 4 B B A - B 7 C 5 - A 5 4 3 F E D D E 0 5 8 } " > < a 1 6 : c r e a t i o n I d   x m l n s : a 1 6 = " h t t p : / / s c h e m a s . m i c r o s o f t . c o m / o f f i c e / d r a w i n g / 2 0 1 0 / m a i n "   i d = " { A B 2 3 7 6 3 4 - B C 3 D - 4 0 1 5 - B 8 0 C - D 6 D 5 9 2 B 8 9 7 B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8 D 4 A E D 7 0 - 2 A 1 B - 4 A 4 5 - 9 2 0 E - B 1 0 2 C 8 6 E 0 2 1 8 } " > < a 1 6 : c r e a t i o n I d   x m l n s : a 1 6 = " h t t p : / / s c h e m a s . m i c r o s o f t . c o m / o f f i c e / d r a w i n g / 2 0 1 0 / m a i n "   i d = " { 1 D 8 E 3 0 1 2 - 6 3 1 3 - 4 A 6 4 - A 6 2 8 - 2 D D A F 7 7 6 1 3 3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t r u e "   f l i p V = " f a l s e "   r o t = " 0 " > < a : o f f   x = " 0 "   y = " 4 1 6 2 3 9 6 " / > < a : e x t   c x = " 5 2 5 4 1 2 3 "   c y = " 9 9 7 7 0 9 " / > < / a : x f r m > < a : p r s t G e o m   p r s t = " r e c t " > < a : a v L s t / > < / a : p r s t G e o m > < a : n o F i l l / > < / p : s p P r > < / p : p i c > < p : s p > < p : n v S p P r > < p : c N v P r   i d = " 6 "   n a m e = " " > < a : e x t L s t > < a : e x t   u r i = " { 3 4 4 8 7 3 B D - 1 D F 0 - 4 5 E 9 - 9 5 4 2 - A 6 C 4 D C A E 2 B 3 2 } " > < a 1 6 : c r e a t i o n I d   x m l n s : a 1 6 = " h t t p : / / s c h e m a s . m i c r o s o f t . c o m / o f f i c e / d r a w i n g / 2 0 1 0 / m a i n "   i d = " { 1 7 A 2 7 4 1 0 - 0 8 D D - 4 F B E - B 6 D A - B 7 D 3 4 A F A B 8 0 F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B F 7 D D 4 7 B - 9 8 4 7 - 4 9 C 5 - B 1 8 6 - 9 2 0 3 6 4 A 5 0 C 6 B } " > < p 1 4 : c r e a t i o n I d   x m l n s : p 1 4 = " h t t p : / / s c h e m a s . m i c r o s o f t . c o m / o f f i c e / p o w e r p o i n t / 2 0 1 0 / m a i n "   v a l = " 1 6 1 9 0 7 3 4 8 0 6 5 6 " / > < / p : e x t > < / p : e x t L s t > < / p : c S l d > < p : c l r M a p O v r > < a : m a s t e r C l r M a p p i n g / > < / p : c l r M a p O v r > < / p : s l d >
</file>

<file path=ppt/slides/slide4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1 E 9 6 8 C 7 9 - 0 C 7 5 - 4 F 4 C - 9 A B 9 - 5 D 5 F C 3 A 4 B 6 5 5 } " > < a 1 6 : c r e a t i o n I d   x m l n s : a 1 6 = " h t t p : / / s c h e m a s . m i c r o s o f t . c o m / o f f i c e / d r a w i n g / 2 0 1 0 / m a i n "   i d = " { 8 C 9 6 B 7 0 4 - A 1 5 0 - 4 B 3 9 - B 6 8 8 - 6 E 7 B 8 3 D 4 C 9 0 0 } " / > < / a : e x t > < / a : e x t L s t > < / p : c N v P r > < p : c N v S p P r   t x B o x = " 1 " / > < p : n v P r / > < / p : n v S p P r > < p : s p P r > < a : x f r m   f l i p H = " f a l s e "   f l i p V = " f a l s e "   r o t = " 0 " > < a : o f f   x = " - 1 5 2 4 0 0 "   y = " 3 6 5 1 4 5 " / > < a : e x t   c x = " 3 0 7 0 7 4 6 "   c y = " 5 8 2 8 0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f f f f f f " / > < / a : s o l i d F i l l > < a : l a t i n   t y p e f a c e = " A v e r i a   S e r i f   L i b r e " / > < / a : r P r > < a : t > E m p l o y e e s < / a : t > < / a : r > < a : e n d P a r a R P r   b = " 1 "   d i r t y = " 0 "   l a n g = " e n - U S "   s z = " 3 2 0 0 " > < a : s o l i d F i l l > < a : s r g b C l r   v a l = " f f f f f f " / > < / a : s o l i d F i l l > < a : l a t i n   t y p e f a c e = " A v e r i a   S e r i f   L i b r e " / > < / a : e n d P a r a R P r > < / a : p > < / p : t x B o d y > < / p : s p > < p : s p > < p : n v S p P r > < p : c N v P r   i d = " 3 "   n a m e = " " > < a : e x t L s t > < a : e x t   u r i = " { 6 7 C 0 E 5 B 0 - D 9 6 A - 4 9 1 9 - A 3 F A - 8 4 C A A 0 5 1 A F F D } " > < a 1 6 : c r e a t i o n I d   x m l n s : a 1 6 = " h t t p : / / s c h e m a s . m i c r o s o f t . c o m / o f f i c e / d r a w i n g / 2 0 1 0 / m a i n "   i d = " { F 4 E A C 3 7 3 - 2 4 3 8 - 4 8 A 0 - B 3 5 6 - F 2 3 7 4 5 F F 0 4 6 A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4 "   n a m e = " " > < a : e x t L s t > < a : e x t   u r i = " { A 2 E 3 5 9 E 7 - 4 B F 2 - 4 E 7 1 - 9 6 B D - 1 9 4 5 8 2 D 7 0 6 5 5 } " > < a 1 6 : c r e a t i o n I d   x m l n s : a 1 6 = " h t t p : / / s c h e m a s . m i c r o s o f t . c o m / o f f i c e / d r a w i n g / 2 0 1 0 / m a i n "   i d = " { 0 E 5 F 1 4 B 7 - 4 D F 6 - 4 3 B 6 - A B 5 E - 9 C A C 4 8 5 4 E 2 A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7 8 7 8 0 "   l = " 0 "   r = " 1 7 6 1 0 "   t = " 0 " / > < a : s t r e t c h > < a : f i l l R e c t / > < / a : s t r e t c h > < / p : b l i p F i l l > < p : s p P r > < a : x f r m   f l i p H = " f a l s e "   f l i p V = " f a l s e "   r o t = " 0 " > < a : o f f   x = " 3 1 0 7 3 8 8 "   y = " 3 6 5 1 5 0 " / > < a : e x t   c x = " 5 3 3 5 4 7 4 "   c y = " 1 0 1 3 7 9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C 1 7 5 9 0 D 6 - D 7 1 6 - 4 F 0 C - B C 3 C - 8 7 1 F 4 F 6 E 0 0 0 1 } " > < a 1 6 : c r e a t i o n I d   x m l n s : a 1 6 = " h t t p : / / s c h e m a s . m i c r o s o f t . c o m / o f f i c e / d r a w i n g / 2 0 1 0 / m a i n "   i d = " { 2 7 F 9 4 5 8 5 - E A A 4 - 4 F 4 8 - B D F A - 9 4 3 A 6 8 2 7 A 8 A E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6 B F 6 9 7 4 C - E 6 0 4 - 4 E 5 7 - B 8 5 B - 8 2 1 6 1 7 1 D 0 7 0 7 } " > < a 1 6 : c r e a t i o n I d   x m l n s : a 1 6 = " h t t p : / / s c h e m a s . m i c r o s o f t . c o m / o f f i c e / d r a w i n g / 2 0 1 0 / m a i n "   i d = " { 5 A 5 D 6 D 9 7 - 3 2 2 6 - 4 A 5 8 - A 5 0 6 - A 1 6 7 9 5 F A 3 2 5 5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7 "   n a m e = " " > < a : e x t L s t > < a : e x t   u r i = " { C B C D 6 C F E - 0 B C D - 4 0 7 E - 9 8 8 4 - C 7 A B C B 1 C 2 3 3 F } " > < a 1 6 : c r e a t i o n I d   x m l n s : a 1 6 = " h t t p : / / s c h e m a s . m i c r o s o f t . c o m / o f f i c e / d r a w i n g / 2 0 1 0 / m a i n "   i d = " { 9 D F 6 9 A 8 7 - 8 0 4 3 - 4 7 6 D - 9 A 2 F - 6 D 9 1 A 6 7 2 F A B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3 1 9 0 8 0 "   y = " 1 5 6 8 8 4 7 " / > < a : e x t   c x = " 5 1 0 8 8 1 7 "   c y = " 2 8 1 3 9 4 7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7 3 6 B 2 1 1 5 - 0 1 7 8 - 4 A 7 C - 9 0 2 9 - 6 3 3 A 8 E B E A A 7 6 } " > < p 1 4 : c r e a t i o n I d   x m l n s : p 1 4 = " h t t p : / / s c h e m a s . m i c r o s o f t . c o m / o f f i c e / p o w e r p o i n t / 2 0 1 0 / m a i n "   v a l = " 1 6 1 9 0 7 3 4 8 0 6 5 8 " / > < / p : e x t > < / p : e x t L s t > < / p : c S l d > < p : c l r M a p O v r > < a : m a s t e r C l r M a p p i n g / > < / p : c l r M a p O v r > < / p : s l d >
</file>

<file path=ppt/slides/slide4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E 9 3 0 F E B 8 - B D 5 2 - 4 0 F D - B 4 E 1 - E 3 C 1 F 7 F D 3 3 0 F } " > < a 1 6 : c r e a t i o n I d   x m l n s : a 1 6 = " h t t p : / / s c h e m a s . m i c r o s o f t . c o m / o f f i c e / d r a w i n g / 2 0 1 0 / m a i n "   i d = " { C 3 D 4 4 C 3 1 - 1 9 F 3 - 4 4 0 B - 8 1 3 6 - 1 1 8 8 0 A 8 4 E F 7 B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C 1 A B 9 D B 2 - E E 8 9 - 4 5 E E - 9 3 8 F - 1 9 0 3 3 4 E A E 3 4 9 } " > < a 1 6 : c r e a t i o n I d   x m l n s : a 1 6 = " h t t p : / / s c h e m a s . m i c r o s o f t . c o m / o f f i c e / d r a w i n g / 2 0 1 0 / m a i n "   i d = " { D 8 F F 0 B 8 E - C 3 5 B - 4 A 1 C - 8 B 2 2 - F 5 B B 7 2 1 8 D 6 1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7 5 6 3 0 "   l = " 2 2 0 0 "   r = " 6 3 6 0 "   t = " - 2 4 0 " / > < a : s t r e t c h > < a : f i l l R e c t / > < / a : s t r e t c h > < / p : b l i p F i l l > < p : s p P r > < a : x f r m   f l i p H = " f a l s e "   f l i p V = " f a l s e "   r o t = " 0 " > < a : o f f   x = " 3 1 9 1 5 1 4 "   y = " 4 3 1 6 0 6 " / > < a : e x t   c x = " 5 4 7 2 7 6 6 "   c y = " 9 9 5 0 1 3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4 4 F D 7 E 6 8 - B 1 C 9 - 4 6 6 4 - A 5 9 2 - 1 5 9 F C 6 D 2 8 A 5 C } " > < a 1 6 : c r e a t i o n I d   x m l n s : a 1 6 = " h t t p : / / s c h e m a s . m i c r o s o f t . c o m / o f f i c e / d r a w i n g / 2 0 1 0 / m a i n "   i d = " { 1 4 F D A B 9 B - D 5 3 5 - 4 4 B C - B 0 6 2 - D 4 9 6 6 F F 6 1 D C 8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9 F D 3 1 6 1 C - 3 E B 7 - 4 E 5 0 - A 9 5 5 - 9 7 8 6 1 1 2 8 9 C F 2 } " > < a 1 6 : c r e a t i o n I d   x m l n s : a 1 6 = " h t t p : / / s c h e m a s . m i c r o s o f t . c o m / o f f i c e / d r a w i n g / 2 0 1 0 / m a i n "   i d = " { 1 C B E B 3 B C - 0 F C D - 4 0 C 7 - B 8 4 6 - F 3 9 6 0 C C 3 3 8 5 D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9 4 4 4 1 9 E 0 - 0 F 4 6 - 4 6 F F - 9 5 4 F - 6 4 7 B 0 E C 9 1 D 9 A } " > < a 1 6 : c r e a t i o n I d   x m l n s : a 1 6 = " h t t p : / / s c h e m a s . m i c r o s o f t . c o m / o f f i c e / d r a w i n g / 2 0 1 0 / m a i n "   i d = " { 3 2 E B 2 D 7 4 - 3 6 6 4 - 4 9 E D - 8 5 4 A - C C 1 B 0 D D 5 8 D 1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2 9 3 4 9 7 "   y = " 1 6 9 4 0 1 1 " / > < a : e x t   c x = " 5 1 9 2 5 9 6 "   c y = " 2 6 0 6 7 6 7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F A 6 6 E 1 4 9 - 1 8 E 3 - 4 A D C - B 2 C C - 8 9 0 F 4 8 1 7 9 3 E 8 } " > < p 1 4 : c r e a t i o n I d   x m l n s : p 1 4 = " h t t p : / / s c h e m a s . m i c r o s o f t . c o m / o f f i c e / p o w e r p o i n t / 2 0 1 0 / m a i n "   v a l = " 1 6 1 9 0 7 3 4 8 0 6 6 1 " / > < / p : e x t > < / p : e x t L s t > < / p : c S l d > < p : c l r M a p O v r > < a : m a s t e r C l r M a p p i n g / > < / p : c l r M a p O v r > < / p : s l d >
</file>

<file path=ppt/slides/slide4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0 E E C 2 C 0 7 - A 8 8 2 - 4 6 2 1 - A D 9 A - 3 C 0 7 2 C 2 C E 7 C E } " > < a 1 6 : c r e a t i o n I d   x m l n s : a 1 6 = " h t t p : / / s c h e m a s . m i c r o s o f t . c o m / o f f i c e / d r a w i n g / 2 0 1 0 / m a i n "   i d = " { 2 0 E 4 7 2 2 9 - F 0 D 0 - 4 9 3 D - 9 8 7 7 - E 6 2 3 2 7 6 1 F 4 4 A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2 7 1 3 B 7 3 4 - 3 8 4 3 - 4 0 3 B - 8 A 9 4 - 6 5 6 0 1 0 0 3 2 D A 5 } " > < a 1 6 : c r e a t i o n I d   x m l n s : a 1 6 = " h t t p : / / s c h e m a s . m i c r o s o f t . c o m / o f f i c e / d r a w i n g / 2 0 1 0 / m a i n "   i d = " { 4 6 6 1 7 E 2 8 - 3 7 B D - 4 F D 5 - B D C B - D 9 0 8 1 C D F A A 0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7 0 9 0 0 "   l = " 1 2 9 0 "   r = " 1 0 9 4 0 "   t = " 0 " / > < a : s t r e t c h > < a : f i l l R e c t / > < / a : s t r e t c h > < / p : b l i p F i l l > < p : s p P r > < a : x f r m   f l i p H = " f a l s e "   f l i p V = " f a l s e "   r o t = " 0 " > < a : o f f   x = " 3 2 8 8 8 4 1 "   y = " 1 6 5 5 0 8 " / > < a : e x t   c x = " 4 9 4 8 3 7 8 "   c y = " 1 4 9 3 6 2 0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8 9 C B 5 C C A - 9 6 5 4 - 4 F 1 B - A C C B - 4 9 9 F 2 3 F 6 8 0 7 3 } " > < a 1 6 : c r e a t i o n I d   x m l n s : a 1 6 = " h t t p : / / s c h e m a s . m i c r o s o f t . c o m / o f f i c e / d r a w i n g / 2 0 1 0 / m a i n "   i d = " { 7 E 2 D 6 8 C 0 - A D 7 A - 4 B D 4 - B 5 E 2 - F 9 9 1 7 4 7 9 7 8 4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A 3 F 1 9 1 E B - 5 7 8 6 - 4 F F 8 - B 9 1 3 - 8 C C 5 9 1 5 B 2 4 D B } " > < a 1 6 : c r e a t i o n I d   x m l n s : a 1 6 = " h t t p : / / s c h e m a s . m i c r o s o f t . c o m / o f f i c e / d r a w i n g / 2 0 1 0 / m a i n "   i d = " { 0 E 8 3 3 7 1 C - E E 6 5 - 4 2 B 2 - 8 4 0 9 - 1 1 3 F 6 5 0 C 6 F 4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0 7 D 1 F 2 D 1 - F 3 2 3 - 4 E C 7 - 8 6 F D - 0 D 9 3 8 D 6 8 3 C E 6 } " > < a 1 6 : c r e a t i o n I d   x m l n s : a 1 6 = " h t t p : / / s c h e m a s . m i c r o s o f t . c o m / o f f i c e / d r a w i n g / 2 0 1 0 / m a i n "   i d = " { B 8 1 C 5 0 9 0 - 6 1 2 9 - 4 1 8 8 - 9 A 9 3 - 2 C 3 B 6 C E 5 6 7 1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4 2 1 6 9 4 "   y = " 1 7 1 7 3 6 7 " / > < a : e x t   c x = " 4 6 8 2 6 6 8 "   c y = " 3 1 8 3 7 1 0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5 4 8 7 D C C 0 - 1 7 7 D - 4 8 D 8 - A 8 2 2 - 8 6 7 6 5 9 8 D 4 4 A 2 } " > < p 1 4 : c r e a t i o n I d   x m l n s : p 1 4 = " h t t p : / / s c h e m a s . m i c r o s o f t . c o m / o f f i c e / p o w e r p o i n t / 2 0 1 0 / m a i n "   v a l = " 1 6 1 9 0 7 3 4 8 0 6 6 4 " / > < / p : e x t > < / p : e x t L s t > < / p : c S l d > < p : c l r M a p O v r > < a : m a s t e r C l r M a p p i n g / > < / p : c l r M a p O v r > < / p : s l d >
</file>

<file path=ppt/slides/slide4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3 1 A 7 0 4 7 D - A A E 0 - 4 A 7 9 - B 8 B 1 - E 2 F A 0 1 C 5 8 7 0 9 } " > < a 1 6 : c r e a t i o n I d   x m l n s : a 1 6 = " h t t p : / / s c h e m a s . m i c r o s o f t . c o m / o f f i c e / d r a w i n g / 2 0 1 0 / m a i n "   i d = " { 0 C 7 5 3 6 D 6 - F 5 6 0 - 4 A 4 3 - B D 9 5 - 8 5 8 A 1 1 3 9 0 C 6 5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8 5 D E 1 9 C 4 - B D 4 2 - 4 E 2 9 - 8 7 1 9 - 8 6 E 4 9 3 1 B 1 9 5 A } " > < a 1 6 : c r e a t i o n I d   x m l n s : a 1 6 = " h t t p : / / s c h e m a s . m i c r o s o f t . c o m / o f f i c e / d r a w i n g / 2 0 1 0 / m a i n "   i d = " { 6 5 A 6 D 6 D 4 - C F 2 E - 4 1 5 6 - 8 E 6 D - 8 D B 3 9 B 3 D 5 8 6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7 2 5 8 0 "   l = " 1 1 9 0 "   r = " 7 4 4 0 "   t = " 0 " / > < a : s t r e t c h > < a : f i l l R e c t / > < / a : s t r e t c h > < / p : b l i p F i l l > < p : s p P r > < a : x f r m   f l i p H = " f a l s e "   f l i p V = " f a l s e "   r o t = " 0 " > < a : o f f   x = " 3 7 0 0 4 4 3 "   y = " 1 9 3 4 5 2 " / > < a : e x t   c x = " 4 4 4 0 5 3 6 "   c y = " 1 3 5 3 9 7 8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6 8 5 E 9 E A E - 7 3 6 7 - 4 4 3 6 - 9 4 A 4 - C C E 3 7 D 6 3 D 7 C 1 } " > < a 1 6 : c r e a t i o n I d   x m l n s : a 1 6 = " h t t p : / / s c h e m a s . m i c r o s o f t . c o m / o f f i c e / d r a w i n g / 2 0 1 0 / m a i n "   i d = " { 4 1 9 D 8 8 C 2 - 5 C E 4 - 4 4 E B - B 7 5 C - B 3 2 9 D D C 1 A D E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B 3 6 D 7 5 1 E - F 1 E B - 4 B A 3 - A C 3 C - B E 8 9 D F A 4 5 4 A B } " > < a 1 6 : c r e a t i o n I d   x m l n s : a 1 6 = " h t t p : / / s c h e m a s . m i c r o s o f t . c o m / o f f i c e / d r a w i n g / 2 0 1 0 / m a i n "   i d = " { 2 5 E 5 D A 5 E - A D 1 7 - 4 9 4 9 - B 1 6 5 - 8 2 1 6 0 5 2 F 6 2 F A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0 A 9 9 4 2 F 5 - 7 6 B 5 - 4 4 3 5 - B 8 F E - 2 C C 6 5 2 7 3 4 3 F 5 } " > < a 1 6 : c r e a t i o n I d   x m l n s : a 1 6 = " h t t p : / / s c h e m a s . m i c r o s o f t . c o m / o f f i c e / d r a w i n g / 2 0 1 0 / m a i n "   i d = " { 3 A E A B 5 A 1 - D C 3 2 - 4 B 9 A - 8 6 0 5 - A E 0 1 7 3 1 4 F 0 4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8 0 3 7 9 9 "   y = " 1 6 7 9 8 1 0 " / > < a : e x t   c x = " 4 3 3 2 9 6 2 "   c y = " 3 2 0 9 7 0 9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/ p : s p T r e e > < p : e x t L s t > < p : e x t   u r i = " { 1 F F D 4 6 F 5 - 2 E 0 2 - 4 B 2 E - 9 0 E 7 - A 0 2 D 6 3 A F D B 7 E } " > < p 1 4 : c r e a t i o n I d   x m l n s : p 1 4 = " h t t p : / / s c h e m a s . m i c r o s o f t . c o m / o f f i c e / p o w e r p o i n t / 2 0 1 0 / m a i n "   v a l = " 1 6 1 9 0 7 3 4 8 0 6 6 6 " / > < / p : e x t > < / p : e x t L s t > < / p : c S l d > < p : c l r M a p O v r > < a : m a s t e r C l r M a p p i n g / > < / p : c l r M a p O v r > < / p : s l d >
</file>

<file path=ppt/slides/slide4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0 0 E A C 1 A 4 - A C A A - 4 5 6 5 - 9 B 4 C - D 2 1 D 1 5 C 5 1 5 0 C } " > < a 1 6 : c r e a t i o n I d   x m l n s : a 1 6 = " h t t p : / / s c h e m a s . m i c r o s o f t . c o m / o f f i c e / d r a w i n g / 2 0 1 0 / m a i n "   i d = " { 3 D E 5 6 B C 3 - F 3 5 9 - 4 A 9 9 - 9 7 3 9 - 1 C E F 0 0 A F 8 D 6 3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D 0 E 0 D 6 6 9 - 4 1 C C - 4 A 0 1 - 8 D 9 E - 8 2 E 7 F 2 9 3 2 6 E 9 } " > < a 1 6 : c r e a t i o n I d   x m l n s : a 1 6 = " h t t p : / / s c h e m a s . m i c r o s o f t . c o m / o f f i c e / d r a w i n g / 2 0 1 0 / m a i n "   i d = " { 7 F E 1 4 B 5 4 - 1 2 1 C - 4 9 A E - B 9 C E - D F B B 5 7 6 0 2 E 5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4 6 4 8 6 1 "   y = " 7 9 6 0 9 9 " / > < a : e x t   c x = " 5 0 8 3 8 1 2 "   c y = " 3 4 1 3 3 1 3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4 "   n a m e = " " > < a : e x t L s t > < a : e x t   u r i = " { D 5 F 5 3 A F 3 - 3 9 B 0 - 4 5 5 E - A 9 6 1 - F C D 6 B E 2 7 2 A 5 A } " > < a 1 6 : c r e a t i o n I d   x m l n s : a 1 6 = " h t t p : / / s c h e m a s . m i c r o s o f t . c o m / o f f i c e / d r a w i n g / 2 0 1 0 / m a i n "   i d = " { 2 7 1 D 9 5 2 9 - 0 B 3 8 - 4 6 1 8 - A 9 0 5 - E 5 1 1 A 7 B 5 C 6 1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4 3 F 4 6 9 9 4 - E 6 9 8 - 4 C 1 8 - 8 D 3 3 - A 3 6 F 9 4 3 5 9 4 C 7 } " > < a 1 6 : c r e a t i o n I d   x m l n s : a 1 6 = " h t t p : / / s c h e m a s . m i c r o s o f t . c o m / o f f i c e / d r a w i n g / 2 0 1 0 / m a i n "   i d = " { 2 9 4 4 F 2 7 A - E 7 B 6 - 4 F F 5 - B C 7 C - 8 D C E B 9 8 4 4 5 B B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5 D A 9 A F 8 E - 3 A 7 6 - 4 D 6 A - B 8 6 6 - E E 8 B F 0 5 A 1 5 4 B } " > < p 1 4 : c r e a t i o n I d   x m l n s : p 1 4 = " h t t p : / / s c h e m a s . m i c r o s o f t . c o m / o f f i c e / p o w e r p o i n t / 2 0 1 0 / m a i n "   v a l = " 1 6 1 9 0 7 3 4 8 0 6 6 9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2 5 0 "   f i l l = " h o l d "   i d = " 6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3 " / > < / p : b l d L s t > < / p : t i m i n g > < / p : s l d >
</file>

<file path=ppt/slides/slide4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6 7 3 2 C 8 6 3 - 2 D 9 D - 4 F B B - 8 A 6 E - D 7 D D 7 D 5 5 0 9 1 2 } " > < a 1 6 : c r e a t i o n I d   x m l n s : a 1 6 = " h t t p : / / s c h e m a s . m i c r o s o f t . c o m / o f f i c e / d r a w i n g / 2 0 1 0 / m a i n "   i d = " { 2 6 9 8 9 4 8 E - 9 9 B 7 - 4 2 E 5 - A E 4 8 - B 5 1 0 3 A 7 3 E B B 1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3 "   n a m e = " " > < a : e x t L s t > < a : e x t   u r i = " { E 0 2 F D B F 8 - 1 1 6 2 - 4 5 B 8 - 9 D 1 6 - 8 3 7 2 4 4 7 6 1 D 5 9 } " > < a 1 6 : c r e a t i o n I d   x m l n s : a 1 6 = " h t t p : / / s c h e m a s . m i c r o s o f t . c o m / o f f i c e / d r a w i n g / 2 0 1 0 / m a i n "   i d = " { 8 A 1 5 7 0 3 6 - 3 1 B 6 - 4 2 1 C - 8 C 9 E - 2 7 1 A 3 9 B 8 8 6 5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4 F 0 7 D 4 B D - 2 E F D - 4 4 9 C - A 9 F 7 - D A 7 B B B 7 5 1 0 2 2 } " > < a 1 6 : c r e a t i o n I d   x m l n s : a 1 6 = " h t t p : / / s c h e m a s . m i c r o s o f t . c o m / o f f i c e / d r a w i n g / 2 0 1 0 / m a i n "   i d = " { 3 8 A E C 3 C 6 - A D 2 E - 4 2 A F - B E B 2 - 6 F A A 7 3 4 9 6 7 8 0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 T e r m i n a t i o n < / a : t > < / a : r > < a : e n d P a r a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5 "   n a m e = " " > < a : e x t L s t > < a : e x t   u r i = " { 8 B D A C B F 3 - 1 6 9 9 - 4 5 2 6 - B 7 3 A - B B E 7 9 3 A 7 C B 6 B } " > < a 1 6 : c r e a t i o n I d   x m l n s : a 1 6 = " h t t p : / / s c h e m a s . m i c r o s o f t . c o m / o f f i c e / d r a w i n g / 2 0 1 0 / m a i n "   i d = " { 0 7 8 D 3 2 0 8 - 8 1 3 0 - 4 7 2 A - 9 F 7 A - 1 1 5 F 9 B 2 8 7 B D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3 2 8 6 0 6 "   y = " 3 9 3 5 8 2 " / > < a : e x t   c x = " 2 7 6 4 5 5 5 "   c y = " 2 9 1 0 8 3 0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6 "   n a m e = " " > < a : e x t L s t > < a : e x t   u r i = " { 7 4 6 1 1 4 5 A - 3 9 2 7 - 4 5 C C - 8 7 8 D - 1 1 0 9 A 5 C A C A 6 C } " > < a 1 6 : c r e a t i o n I d   x m l n s : a 1 6 = " h t t p : / / s c h e m a s . m i c r o s o f t . c o m / o f f i c e / d r a w i n g / 2 0 1 0 / m a i n "   i d = " { E D A B 4 6 8 6 - 3 0 3 1 - 4 1 8 A - 9 7 1 8 - 5 6 C 0 D A E 2 9 1 7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5 0 9 5 3 7 9 "   y = " 1 6 1 9 1 6 4 " / > < a : e x t   c x = " 3 6 3 1 5 1 8 "   c y = " 1 5 7 1 5 1 1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7 "   n a m e = " " > < a : e x t L s t > < a : e x t   u r i = " { 7 8 E A 9 5 1 1 - A E A 9 - 4 7 6 F - 8 7 2 0 - D 1 5 B 6 4 1 B D 2 7 7 } " > < a 1 6 : c r e a t i o n I d   x m l n s : a 1 6 = " h t t p : / / s c h e m a s . m i c r o s o f t . c o m / o f f i c e / d r a w i n g / 2 0 1 0 / m a i n "   i d = " { 3 5 2 0 C 4 E 8 - 9 8 2 2 - 4 F C A - 8 2 4 8 - 0 1 4 9 1 6 A 4 3 D 4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5 0 7 7 0 4 4 "   y = " 3 2 5 7 5 5 0 " / > < a : e x t   c x = " 3 6 6 8 1 8 3 "   c y = " 1 4 4 1 8 0 5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/ p : s p T r e e > < p : e x t L s t > < p : e x t   u r i = " { F F 2 6 6 D 0 C - 2 3 E B - 4 1 1 7 - 8 3 3 2 - B 7 D D C D B 0 E 1 D A } " > < p 1 4 : c r e a t i o n I d   x m l n s : p 1 4 = " h t t p : / / s c h e m a s . m i c r o s o f t . c o m / o f f i c e / p o w e r p o i n t / 2 0 1 0 / m a i n "   v a l = " 1 6 1 9 0 7 3 4 8 0 6 7 2 " / > < / p : e x t > < / p : e x t L s t > < / p : c S l d > < p : c l r M a p O v r > < a : m a s t e r C l r M a p p i n g / > < / p : c l r M a p O v r > < / p : s l d >
</file>

<file path=ppt/slides/slide4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9 F B 2 F 8 1 2 - A 1 7 3 - 4 9 1 7 - A B D 5 - F C 2 F 0 9 9 B A 1 F 9 } " > < a 1 6 : c r e a t i o n I d   x m l n s : a 1 6 = " h t t p : / / s c h e m a s . m i c r o s o f t . c o m / o f f i c e / d r a w i n g / 2 0 1 0 / m a i n "   i d = " { F 4 7 2 0 B 1 8 - 7 2 4 5 - 4 8 C A - 9 3 0 8 - A 2 8 A 5 A 2 8 9 7 C 3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8 5 7 3 6 0 7 0 - 5 C 2 5 - 4 9 5 A - 9 B 4 5 - E D B E C 6 3 2 0 9 9 D } " > < a 1 6 : c r e a t i o n I d   x m l n s : a 1 6 = " h t t p : / / s c h e m a s . m i c r o s o f t . c o m / o f f i c e / d r a w i n g / 2 0 1 0 / m a i n "   i d = " { A 9 0 8 2 0 9 B - C C 4 2 - 4 A F 5 - A E A 8 - 6 9 B C C 3 6 C 8 E 4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- 3 8 5 0 "   l = " 0 "   r = " 0 "   t = " 0 " / > < a : s t r e t c h > < a : f i l l R e c t / > < / a : s t r e t c h > < / p : b l i p F i l l > < p : s p P r > < a : x f r m   f l i p H = " f a l s e "   f l i p V = " f a l s e "   r o t = " 0 " > < a : o f f   x = " 3 3 3 1 9 0 2 "   y = " 4 9 8 6 1 4 " / > < a : e x t   c x = " 2 4 0 3 9 9 6 "   c y = " 1 1 7 4 8 6 3 " / > < / a : x f r m > < a : p r s t G e o m   p r s t = " r e c t " > < a : a v L s t / > < / a : p r s t G e o m > < a : n o F i l l / > < a : l n   c a p = " f l a t "   w = " 9 5 2 5 " > < a : n o F i l l / > < a : p r s t D a s h   v a l = " s o l i d " / > < a : r o u n d / > < / a : l n > < a : e f f e c t L s t / > < / p : s p P r > < / p : p i c > < p : p i c > < p : n v P i c P r > < p : c N v P r   i d = " 4 "   n a m e = " " > < a : e x t L s t > < a : e x t   u r i = " { 0 6 F F 6 0 2 9 - 3 5 7 E - 4 A A A - A B C 9 - E B 3 1 2 2 A 3 F 5 1 2 } " > < a 1 6 : c r e a t i o n I d   x m l n s : a 1 6 = " h t t p : / / s c h e m a s . m i c r o s o f t . c o m / o f f i c e / d r a w i n g / 2 0 1 0 / m a i n "   i d = " { C 8 E B 8 6 B A - E 1 3 6 - 4 5 6 A - 9 9 2 4 - 1 6 6 3 A 4 A 8 C E 9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2 3 1 2 5 1 "   y = " 3 3 4 4 6 0 8 " / > < a : e x t   c x = " 5 5 5 5 2 5 1 "   c y = " 1 1 8 1 6 3 1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5 "   n a m e = " " > < a : e x t L s t > < a : e x t   u r i = " { 4 7 A B 5 3 8 B - 3 4 C C - 4 4 7 0 - 8 B 5 B - 2 C A B 7 B 4 2 F F 6 5 } " > < a 1 6 : c r e a t i o n I d   x m l n s : a 1 6 = " h t t p : / / s c h e m a s . m i c r o s o f t . c o m / o f f i c e / d r a w i n g / 2 0 1 0 / m a i n "   i d = " { C 9 0 6 A A 1 A - 6 D 1 8 - 4 9 7 D - 8 B 1 7 - E 8 6 1 C 8 A F 7 5 E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1 9 4 0 2 0 4 "   c y = " 9 4 8 4 8 0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 A d m i n < / a : t > < / a : r > < / a : p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 F u n c t i o n s 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8 3 3 A 3 1 A 1 - F 1 7 3 - 4 5 3 8 - A A A 7 - 5 D 3 5 7 3 E 0 1 6 A 9 } " > < a 1 6 : c r e a t i o n I d   x m l n s : a 1 6 = " h t t p : / / s c h e m a s . m i c r o s o f t . c o m / o f f i c e / d r a w i n g / 2 0 1 0 / m a i n "   i d = " { 6 C 4 A 6 9 F B - 2 9 6 5 - 4 7 E A - A 6 F D - 3 4 A 0 3 6 C B 5 C D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1 3 8 6 9 3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 F l e x i b l e   B e n e f i t   P l a n 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 R e i m b u r s e m e n t   C l a i m s 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 I T   D e c l a r a t i o n 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 P r o o f   o f   I n v e s t m e n t s  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 U s e r s   & a m p ;   R o l e s 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 L o a n   M a n a g e m e n t 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 T e r m i n a t i o n < / a : t > < / a : r > < a : e n d P a r a R P r   b = " 1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e n d P a r a R P r > < / a : p > < / p : t x B o d y > < / p : s p > < p : p i c > < p : n v P i c P r > < p : c N v P r   i d = " 7 "   n a m e = " " > < a : e x t L s t > < a : e x t   u r i = " { 7 A 1 E 6 C C 8 - 4 1 F B - 4 6 0 3 - B 9 E 2 - B 2 A 7 1 6 2 2 C 8 1 A } " > < a 1 6 : c r e a t i o n I d   x m l n s : a 1 6 = " h t t p : / / s c h e m a s . m i c r o s o f t . c o m / o f f i c e / d r a w i n g / 2 0 1 0 / m a i n "   i d = " { 3 7 F 9 6 1 2 7 - C 6 1 C - 4 1 3 6 - 9 9 2 5 - D 5 2 6 6 9 3 0 C 9 3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5 7 5 2 8 4 3 "   y = " 6 5 1 0 1 4 " / > < a : e x t   c x = " 2 8 3 9 8 6 4 "   c y = " 3 0 4 4 2 0 9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/ p : s p T r e e > < p : e x t L s t > < p : e x t   u r i = " { 7 4 C 5 6 3 7 4 - C F 2 4 - 4 2 B 3 - B 9 5 E - D D 2 7 1 6 7 5 1 D 3 9 } " > < p 1 4 : c r e a t i o n I d   x m l n s : p 1 4 = " h t t p : / / s c h e m a s . m i c r o s o f t . c o m / o f f i c e / p o w e r p o i n t / 2 0 1 0 / m a i n "   v a l = " 1 6 1 9 0 7 3 4 8 0 6 7 4 " / > < / p : e x t > < / p : e x t L s t > < / p : c S l d > < p : c l r M a p O v r > < a : m a s t e r C l r M a p p i n g / > < / p : c l r M a p O v r > < / p : s l d >
</file>

<file path=ppt/slides/slide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2 B C A B 1 0 B - 4 3 3 3 - 4 2 9 0 - 9 C 3 C - D 4 E F 1 0 0 E A 4 E 1 } " > < a 1 6 : c r e a t i o n I d   x m l n s : a 1 6 = " h t t p : / / s c h e m a s . m i c r o s o f t . c o m / o f f i c e / d r a w i n g / 2 0 1 0 / m a i n "   i d = " { 1 5 1 7 D F E 2 - F D E D - 4 F 7 B - 9 C F E - E 0 B 6 2 0 8 1 3 3 F D } " / > < / a : e x t > < / a : e x t L s t > < / p : c N v P r > < p : c N v S p P r / > < p : n v P r / > < / p : n v S p P r > < p : s p P r > < a : x f r m   f l i p H = " f a l s e "   f l i p V = " f a l s e "   r o t = " 0 " > < a : o f f   x = " 4 5 4 9 3 1 1 "   y = " 1 3 4 3 0 2 5 " / > < a : e x t   c x = " 4 5 9 4 6 8 8 "   c y = " 3 8 2 6 5 6 4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5 A 2 D A 8 0 D - A 7 5 6 - 4 4 5 3 - B D 1 2 - D 5 6 5 2 A 7 2 9 0 8 9 } " > < a 1 6 : c r e a t i o n I d   x m l n s : a 1 6 = " h t t p : / / s c h e m a s . m i c r o s o f t . c o m / o f f i c e / d r a w i n g / 2 0 1 0 / m a i n "   i d = " { 3 C E C 0 B B E - C 4 6 A - 4 2 5 0 - A 3 9 F - 6 1 8 A C 2 7 0 1 C 3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2 4 0 2 5 " / > < a : e x t   c x = " 2 9 1 8 3 6 5 "   c y = " 1 2 9 1 9 4 2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1 "   d i r t y = " 0 "   l a n g = " e n - U S "   s z = " 2 6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1 "   d i r t y = " 0 "   l a n g = " e n - U S "   s z = " 2 6 0 0 " > < a : s o l i d F i l l > < a : s r g b C l r   v a l = " c 2 2 1 2 f " / > < / a : s o l i d F i l l > < a : l a t i n   t y p e f a c e = " R o b o t o " / > < / a : r P r > < a : t > u s i n g < / a : t > < / a : r > < a : e n d P a r a R P r   b = " 1 "   d i r t y = " 0 "   l a n g = " e n - U S "   s z = " 2 6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4 "   n a m e = " " > < a : e x t L s t > < a : e x t   u r i = " { 4 B E 0 2 5 B C - 9 7 B 0 - 4 0 5 5 - A 3 6 D - D 7 5 4 5 0 7 9 1 8 1 6 } " > < a 1 6 : c r e a t i o n I d   x m l n s : a 1 6 = " h t t p : / / s c h e m a s . m i c r o s o f t . c o m / o f f i c e / d r a w i n g / 2 0 1 0 / m a i n "   i d = " { 1 E 5 2 6 A 2 C - 2 6 5 D - 4 F 3 4 - B 3 5 3 - 8 B 5 7 7 1 2 F 6 3 2 0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6 7 1 8 "   y = " 1 7 2 4 0 2 5 " / > < a : e x t   c x = " 2 7 4 1 3 0 4 "   c y = " 1 2 9 1 9 4 2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1 "   d i r t y = " 0 "   l a n g = " e n - U S "   s z = " 2 6 0 0 " > < a : s o l i d F i l l > < a : s c h e m e C l r   v a l = " b g 1 " / > < / a : s o l i d F i l l > < a : l a t i n   t y p e f a c e = " R o b o t o " / > < / a : r P r > < a : t > W h a t   c u s t o m e r s   w a n t < / a : t > < / a : r > < a : e n d P a r a R P r   b = " 1 "   d i r t y = " 0 "   l a n g = " e n - U S "   s z = " 2 6 0 0 " > < a : s o l i d F i l l > < a : s c h e m e C l r   v a l = " b g 1 " / > < / a : s o l i d F i l l > < a : l a t i n   t y p e f a c e = " R o b o t o " / > < / a : e n d P a r a R P r > < / a : p > < / p : t x B o d y > < / p : s p > < p : p i c > < p : n v P i c P r > < p : c N v P r   i d = " 5 "   n a m e = " " > < a : e x t L s t > < a : e x t   u r i = " { 4 C E 0 A F B 0 - 6 9 F 1 - 4 7 4 8 - B B D 8 - C A 6 B 3 A C B 2 9 A F } " > < a 1 6 : c r e a t i o n I d   x m l n s : a 1 6 = " h t t p : / / s c h e m a s . m i c r o s o f t . c o m / o f f i c e / d r a w i n g / 2 0 1 0 / m a i n "   i d = " { 5 A D 2 6 C A D - 0 A B D - 4 5 8 7 - A E E 1 - A 7 8 D D D 8 9 B 6 3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l u m   b r i g h t = " 0 "   c o n t r a s t = " 0 " / > < a : e x t L s t > < a : e x t   u r i = " { 4 5 6 5 E C D 8 - 4 C 1 D - 4 C F 8 - B 2 3 7 - F 1 0 D C E A 1 D 7 A 8 } " > < a 1 4 : i m g P r o p s   x m l n s : a 1 4 = " h t t p : / / s c h e m a s . m i c r o s o f t . c o m / o f f i c e / d r a w i n g / 2 0 1 0 / m a i n " > < a 1 4 : i m g L a y e r > < a 1 4 : i m g E f f e c t > < a 1 4 : b r i g h t n e s s C o n t r a s t   b r i g h t = " 0 "   c o n t r a s t = " 0 " / > < / a 1 4 : i m g E f f e c t > < / a 1 4 : i m g L a y e r > < / a 1 4 : i m g P r o p s > < / a : e x t > < a : e x t   u r i = " { 1 6 A 3 5 E 4 C - 1 E 2 9 - 4 E 0 B - 9 8 0 1 - F E 1 F 9 7 F C C E F 2 } " > < a 1 4 : u s e L o c a l D p i   x m l n s : a 1 4 = " h t t p : / / s c h e m a s . m i c r o s o f t . c o m / o f f i c e / d r a w i n g / 2 0 1 0 / m a i n "   v a l = " 0 " / > < / a : e x t > < / a : e x t L s t > < / a : b l i p > < a : s t r e t c h > < a : f i l l R e c t / > < / a : s t r e t c h > < / p : b l i p F i l l > < p : s p P r > < a : x f r m   f l i p H = " f a l s e "   f l i p V = " f a l s e "   r o t = " 0 " > < a : o f f   x = " 1 7 9 5 1 7 6 "   y = " 2 9 0 5 7 1 5 " / > < a : e x t   c x = " 1 0 0 4 4 0 6 "   c y = " 1 4 0 6 1 6 9 " / > < / a : x f r m > < a : p r s t G e o m   p r s t = " r e c t " > < a : a v L s t / > < / a : p r s t G e o m > < a : n o F i l l / > < / p : s p P r > < / p : p i c > < p : s p > < p : n v S p P r > < p : c N v P r   i d = " 6 "   n a m e = " " > < a : e x t L s t > < a : e x t   u r i = " { 8 9 F 6 8 5 E 2 - 0 5 D 4 - 4 3 8 3 - B 2 5 2 - A 8 6 6 8 0 A C 4 E 7 F } " > < a 1 6 : c r e a t i o n I d   x m l n s : a 1 6 = " h t t p : / / s c h e m a s . m i c r o s o f t . c o m / o f f i c e / d r a w i n g / 2 0 1 0 / m a i n "   i d = " { D 3 8 2 E 5 E 3 - 9 7 2 3 - 4 C 1 5 - 9 6 E F - 2 D 7 3 E B 6 7 4 A 8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1 8 6 6 9 0 0 "   y = " 4 3 5 5 4 0 " / > < a : e x t   c x = " 5 4 1 6 2 1 0 "   c y = " 6 0 7 0 6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0 "   d i r t y = " 0 "   l a n g = " e n - U S "   s z = " 2 8 0 0 " > < a : s o l i d F i l l > < a : s c h e m e C l r   v a l = " t x 1 " / > < / a : s o l i d F i l l > < a : l a t i n   t y p e f a c e = " + m j - l t " / > < / a : r P r > < a : t > T h e   e x i s t i n g   l a n d s c a p e < / a : t > < / a : r > < a : e n d P a r a R P r   b = " 0 "   d i r t y = " 0 "   l a n g = " e n - U S "   s z = " 2 8 0 0 " > < a : s o l i d F i l l > < a : s c h e m e C l r   v a l = " t x 1 " / > < / a : s o l i d F i l l > < a : l a t i n   t y p e f a c e = " + m j - l t " / > < / a : e n d P a r a R P r > < / a : p > < / p : t x B o d y > < / p : s p > < p : p i c > < p : n v P i c P r > < p : c N v P r   i d = " 7 "   n a m e = " " > < a : e x t L s t > < a : e x t   u r i = " { 4 F 9 F A C D A - D B 6 A - 4 A 4 F - 9 7 4 7 - F 9 5 5 D A 4 1 0 2 C C } " > < a 1 6 : c r e a t i o n I d   x m l n s : a 1 6 = " h t t p : / / s c h e m a s . m i c r o s o f t . c o m / o f f i c e / d r a w i n g / 2 0 1 0 / m a i n "   i d = " { 1 F E A 4 9 B A - 4 C D 7 - 4 4 D C - B C 7 3 - E C 9 6 3 F 2 8 4 A 3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l u m   b r i g h t = " 1 0 0 0 0 0 " / > < a : e x t L s t > < a : e x t   u r i = " { 8 E 8 C B 5 0 3 - 2 2 A C - 4 7 C E - A D 3 D - 6 3 B 3 C 4 4 F 2 A 5 2 } " > < a 1 4 : i m g P r o p s   x m l n s : a 1 4 = " h t t p : / / s c h e m a s . m i c r o s o f t . c o m / o f f i c e / d r a w i n g / 2 0 1 0 / m a i n " > < a 1 4 : i m g L a y e r > < a 1 4 : i m g E f f e c t > < a 1 4 : b r i g h t n e s s C o n t r a s t   b r i g h t = " 1 0 0 0 0 0 " / > < / a 1 4 : i m g E f f e c t > < / a 1 4 : i m g L a y e r > < / a 1 4 : i m g P r o p s > < / a : e x t > < a : e x t   u r i = " { C D C B 0 6 A 1 - 4 1 F 5 - 4 E 6 D - B C 3 0 - 3 4 0 8 4 F 0 0 E 1 1 5 } " > < a 1 4 : u s e L o c a l D p i   x m l n s : a 1 4 = " h t t p : / / s c h e m a s . m i c r o s o f t . c o m / o f f i c e / d r a w i n g / 2 0 1 0 / m a i n "   v a l = " 0 " / > < / a : e x t > < / a : e x t L s t > < / a : b l i p > < a : s t r e t c h > < a : f i l l R e c t / > < / a : s t r e t c h > < / p : b l i p F i l l > < p : s p P r > < a : x f r m   f l i p H = " f a l s e "   f l i p V = " f a l s e "   r o t = " 0 " > < a : o f f   x = " 5 8 5 1 9 0 2 "   y = " 2 9 2 2 6 3 2 " / > < a : e x t   c x = " 1 9 9 3 2 2 4 "   c y = " 1 2 7 6 5 5 9 " / > < / a : x f r m > < a : p r s t G e o m   p r s t = " r e c t " > < a : a v L s t / > < / a : p r s t G e o m > < a : n o F i l l / > < / p : s p P r > < / p : p i c > < / p : s p T r e e > < p : e x t L s t > < p : e x t   u r i = " { 5 C 6 B 8 0 1 D - C 4 2 3 - 4 F C 4 - A 2 E D - 1 A 7 D F 3 B 0 A E 6 5 } " > < p 1 4 : c r e a t i o n I d   x m l n s : p 1 4 = " h t t p : / / s c h e m a s . m i c r o s o f t . c o m / o f f i c e / p o w e r p o i n t / 2 0 1 0 / m a i n "   v a l = " 1 6 1 9 0 7 3 4 8 0 5 4 1 " / > < / p : e x t > < / p : e x t L s t > < / p : c S l d > < p : c l r M a p O v r > < a : m a s t e r C l r M a p p i n g / > < / p : c l r M a p O v r > < / p : s l d >
</file>

<file path=ppt/slides/slide5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4 8 E 8 C C E B - B D 3 3 - 4 4 7 F - 8 C 2 0 - 6 0 1 D C 9 4 0 1 D F 2 } " > < a 1 6 : c r e a t i o n I d   x m l n s : a 1 6 = " h t t p : / / s c h e m a s . m i c r o s o f t . c o m / o f f i c e / d r a w i n g / 2 0 1 0 / m a i n "   i d = " { 1 D 7 5 3 1 C 2 - 1 D C F - 4 A E 3 - A 0 A 2 - C 5 7 5 5 4 5 8 B 0 0 7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 E f f o r t l e s s < / a : t > < / a :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  p a y r o l l   r u n s 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B D 9 F D 9 1 D - C C 0 9 - 4 5 A 4 - 8 5 5 A - C 1 F E 2 1 B 0 B 4 E 1 } " > < a 1 6 : c r e a t i o n I d   x m l n s : a 1 6 = " h t t p : / / s c h e m a s . m i c r o s o f t . c o m / o f f i c e / d r a w i n g / 2 0 1 0 / m a i n "   i d = " { 5 1 6 4 2 6 D 0 - 7 3 7 1 - 4 B 0 E - 9 1 F 7 - 3 1 4 6 2 D 6 7 7 B 7 7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 E d i t i n g   P a y r o l l 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 S i n g l e - c l i c k 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 l e a v e   a n d   a t t e n d a n c e   s y n c 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 P r e v i e w   o f   p a y s l i p s   a n d   < / a : t > < / a : r > < a : r > < a : r P r   b = " 0 "   d i r t y = " 0 "   e r r = " 1 "   l a n g = " e n - U S "   s z = " 1 4 0 0 " > < a : s o l i d F i l l > < a : s c h e m e C l r   v a l = " t x 1 " / > < / a : s o l i d F i l l > < a : l a t i n   t y p e f a c e = " O p e n   S a n s " / > < / a : r P r > < a : t > T D S 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 w o r k s h e e t s 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E D 6 1 7 8 7 F - 0 F 6 9 - 4 6 2 E - 9 E 7 5 - D E 3 F 6 8 2 0 2 B 2 5 } " > < a 1 6 : c r e a t i o n I d   x m l n s : a 1 6 = " h t t p : / / s c h e m a s . m i c r o s o f t . c o m / o f f i c e / d r a w i n g / 2 0 1 0 / m a i n "   i d = " { 8 2 1 B 7 9 3 1 - 3 1 8 0 - 4 6 5 3 - B 8 8 3 - 9 6 6 2 5 A 9 9 5 7 F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7 2 B 9 E 5 B B - D 6 E 6 - 4 1 8 8 - 9 7 1 5 - D F 8 0 1 0 9 7 9 B D 5 } " > < a 1 6 : c r e a t i o n I d   x m l n s : a 1 6 = " h t t p : / / s c h e m a s . m i c r o s o f t . c o m / o f f i c e / d r a w i n g / 2 0 1 0 / m a i n "   i d = " { 7 2 6 0 4 4 A C - 4 7 6 4 - 4 A B 8 - A 6 C C - 3 F 2 F B 9 6 F D 0 A 4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" > < a : e x t L s t > < a : e x t   u r i = " { 9 7 5 D 1 6 C 6 - 3 C F 5 - 4 D F D - A D 0 B - 5 5 7 3 5 7 1 3 A 8 4 3 } " > < a 1 6 : c r e a t i o n I d   x m l n s : a 1 6 = " h t t p : / / s c h e m a s . m i c r o s o f t . c o m / o f f i c e / d r a w i n g / 2 0 1 0 / m a i n "   i d = " { B 6 6 D E 5 4 8 - 3 F 6 B - 4 1 1 2 - A D 0 3 - 2 6 D 7 9 8 1 5 2 0 F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2 9 9 2 1 7 4 " / > < a : e x t   c x = " 2 7 3 6 8 0 9 "   c y = " 2 1 4 8 9 5 0 " / > < / a : x f r m > < a : p r s t G e o m   p r s t = " r e c t " > < a : a v L s t / > < / a : p r s t G e o m > < a : n o F i l l / > < / p : s p P r > < / p : p i c > < / p : s p T r e e > < p : e x t L s t > < p : e x t   u r i = " { 7 F A 2 E 4 4 B - 4 4 8 8 - 4 7 0 D - 8 5 B 5 - 7 0 9 9 3 8 E F 7 5 3 C } " > < p 1 4 : c r e a t i o n I d   x m l n s : p 1 4 = " h t t p : / / s c h e m a s . m i c r o s o f t . c o m / o f f i c e / p o w e r p o i n t / 2 0 1 0 / m a i n "   v a l = " 1 6 1 9 0 7 3 4 8 0 6 7 7 " / > < / p : e x t > < / p : e x t L s t > < / p : c S l d > < p : c l r M a p O v r > < a : m a s t e r C l r M a p p i n g / > < / p : c l r M a p O v r > < / p : s l d >
</file>

<file path=ppt/slides/slide5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D 3 3 7 B E 0 6 - D B F 6 - 4 4 8 6 - 8 C 6 2 - D E A B 2 9 9 5 E F 1 8 } " > < a 1 6 : c r e a t i o n I d   x m l n s : a 1 6 = " h t t p : / / s c h e m a s . m i c r o s o f t . c o m / o f f i c e / d r a w i n g / 2 0 1 0 / m a i n "   i d = " { 8 5 1 D 4 B A B - 5 E 3 6 - 4 3 1 0 - 8 6 5 6 - 6 C 0 1 A 0 1 4 5 4 5 E } " / > < / a : e x t > < / a : e x t L s t > < / p : c N v P r > < p : c N v S p P r   t x B o x = " 1 " / > < p : n v P r / > < / p : n v S p P r > < p : s p P r > < a : x f r m   f l i p H = " f a l s e "   f l i p V = " f a l s e "   r o t = " 0 " > < a : o f f   x = " - 1 5 2 4 0 0 "   y = " 3 6 5 1 4 5 " / > < a : e x t   c x = " 3 0 7 0 7 4 6 "   c y = " 5 8 2 8 0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c t r " > < a : d e f R P r   d i r t y = " 0 "   l a n g = " e n - U S "   s z = " 1 4 0 0 " / > < / a : p P r > < a : r > < a : r P r   b = " 1 "   d i r t y = " 0 "   l a n g = " e n - U S "   s z = " 3 2 0 0 " > < a : s o l i d F i l l > < a : s r g b C l r   v a l = " f f f f f f " / > < / a : s o l i d F i l l > < a : l a t i n   t y p e f a c e = " A v e r i a   S e r i f   L i b r e " / > < / a : r P r > < a : t > E m p l o y e e s < / a : t > < / a : r > < a : e n d P a r a R P r   b = " 1 "   d i r t y = " 0 "   l a n g = " e n - U S "   s z = " 3 2 0 0 " > < a : s o l i d F i l l > < a : s r g b C l r   v a l = " f f f f f f " / > < / a : s o l i d F i l l > < a : l a t i n   t y p e f a c e = " A v e r i a   S e r i f   L i b r e " / > < / a : e n d P a r a R P r > < / a : p > < / p : t x B o d y > < / p : s p > < p : s p > < p : n v S p P r > < p : c N v P r   i d = " 3 "   n a m e = " " > < a : e x t L s t > < a : e x t   u r i = " { 8 F E 3 C A 4 8 - C 5 1 4 - 4 1 2 2 - B E 9 4 - 6 7 4 8 6 5 0 C B 6 B 7 } " > < a 1 6 : c r e a t i o n I d   x m l n s : a 1 6 = " h t t p : / / s c h e m a s . m i c r o s o f t . c o m / o f f i c e / d r a w i n g / 2 0 1 0 / m a i n "   i d = " { 9 2 7 7 F B 4 1 - 0 0 D F - 4 8 E A - A A 4 3 - 7 A F 7 8 9 C 7 7 2 D 8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4 "   n a m e = " " > < a : e x t L s t > < a : e x t   u r i = " { F 5 2 D E E 4 0 - A B 6 E - 4 3 C F - B D 3 C - B 4 E 1 6 3 2 4 9 1 9 3 } " > < a 1 6 : c r e a t i o n I d   x m l n s : a 1 6 = " h t t p : / / s c h e m a s . m i c r o s o f t . c o m / o f f i c e / d r a w i n g / 2 0 1 0 / m a i n "   i d = " { B 6 8 D 3 7 8 9 - C 6 7 4 - 4 7 2 4 - 9 6 6 2 - 0 3 6 1 E 5 C D E 0 4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1 9 6 7 0 7 "   y = " 9 0 1 6 0 0 " / > < a : e x t   c x = " 5 5 3 7 0 1 0 "   c y = " 1 2 3 7 0 3 3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5 "   n a m e = " " > < a : e x t L s t > < a : e x t   u r i = " { D 4 E 9 F 0 2 6 - 7 3 D A - 4 8 E 6 - A 1 B 7 - A 7 A E D 8 5 9 C C B E } " > < a 1 6 : c r e a t i o n I d   x m l n s : a 1 6 = " h t t p : / / s c h e m a s . m i c r o s o f t . c o m / o f f i c e / d r a w i n g / 2 0 1 0 / m a i n "   i d = " { 2 F B E 1 3 4 0 - D F C 7 - 4 E C 0 - B 6 8 E - 3 0 5 E A 0 3 8 A 5 E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1 9 1 5 3 2 "   y = " 2 6 6 3 7 1 3 " / > < a : e x t   c x = " 5 5 4 7 3 6 0 "   c y = " 1 1 5 5 8 6 6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6 "   n a m e = " " > < a : e x t L s t > < a : e x t   u r i = " { B F 0 2 3 3 9 E - C 0 E 3 - 4 8 4 8 - 8 B 9 1 - 8 B 1 D B 2 1 2 3 7 0 4 } " > < a 1 6 : c r e a t i o n I d   x m l n s : a 1 6 = " h t t p : / / s c h e m a s . m i c r o s o f t . c o m / o f f i c e / d r a w i n g / 2 0 1 0 / m a i n "   i d = " { 4 B 0 B 6 D D C - B A B 5 - 4 6 3 B - 8 E 0 C - C 8 B 1 1 D 3 2 B 8 3 4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 P r o c e s s i n g 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2 F 3 0 4 1 B 5 - E C 5 B - 4 3 4 9 - 8 D 5 A - A 8 0 2 9 F D 6 1 1 A C } " > < a 1 6 : c r e a t i o n I d   x m l n s : a 1 6 = " h t t p : / / s c h e m a s . m i c r o s o f t . c o m / o f f i c e / d r a w i n g / 2 0 1 0 / m a i n "   i d = " { 7 8 5 2 B D 6 F - 4 F 5 B - 4 7 4 0 - 9 D 2 E - 8 6 5 A 3 7 0 9 0 5 9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 E d i t i n g   p a y   r u n s 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 S i n g l e - c l i c k   L O P 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 M a k e 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 R e j e c t i n g   p a y   r u n s 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6 6 2 3 B 8 C 4 - D A A 6 - 4 2 3 B - 9 B 5 B - 8 F A C 4 9 6 D 1 7 1 B } " > < p 1 4 : c r e a t i o n I d   x m l n s : p 1 4 = " h t t p : / / s c h e m a s . m i c r o s o f t . c o m / o f f i c e / p o w e r p o i n t / 2 0 1 0 / m a i n "   v a l = " 1 6 1 9 0 7 3 4 8 0 6 8 0 " / > < / p : e x t > < / p : e x t L s t > < / p : c S l d > < p : c l r M a p O v r > < a : m a s t e r C l r M a p p i n g / > < / p : c l r M a p O v r > < / p : s l d >
</file>

<file path=ppt/slides/slide5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A 0 B D 2 8 B B - E F 4 5 - 4 F 4 B - A 0 6 3 - B F E F B E 2 7 D A 2 5 } " > < a 1 6 : c r e a t i o n I d   x m l n s : a 1 6 = " h t t p : / / s c h e m a s . m i c r o s o f t . c o m / o f f i c e / d r a w i n g / 2 0 1 0 / m a i n "   i d = " { A 2 0 F 5 8 E E - 0 3 4 5 - 4 7 0 D - 8 6 2 6 - 8 8 5 B 0 C 8 5 4 E 9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1 5 4 6 0 3 "   y = " 1 1 4 7 4 1 9 " / > < a : e x t   c x = " 5 5 3 6 5 4 1 "   c y = " 2 5 2 7 7 0 7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3 "   n a m e = " " > < a : e x t L s t > < a : e x t   u r i = " { 7 8 C F B 2 2 A - F D 4 9 - 4 A B 9 - B 0 7 0 - 6 4 1 2 1 B D C B A 3 5 } " > < a 1 6 : c r e a t i o n I d   x m l n s : a 1 6 = " h t t p : / / s c h e m a s . m i c r o s o f t . c o m / o f f i c e / d r a w i n g / 2 0 1 0 / m a i n "   i d = " { 9 A 3 E E F 8 F - 6 A 6 D - 4 2 5 B - B 2 E C - 1 1 F 0 A B D E F 1 3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7 3 7 3 2 0 2 "   y = " 2 4 1 2 1 7 7 " / > < a : e x t   c x = " 1 4 3 9 1 2 8 "   c y = " 7 6 2 8 4 6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8 5 0 0 0 " / > < / a : s c h e m e C l r > < / a : s o l i d F i l l > < a : p r s t D a s h   v a l = " s o l i d " / > < a : r o u n d / > < / a : l n > < a : e f f e c t L s t > < a : o u t e r S h d w   b l u r R a d = " 5 0 8 0 0 "   d i r = " 2 7 0 0 0 0 0 "   d i s t = " 3 8 1 0 0 " > < a : s r g b C l r   v a l = " 3 f 3 f 3 f " > < a : a l p h a   v a l = " 1 9 9 9 9 " / > < / a : s r g b C l r > < / a : o u t e r S h d w > < / a : e f f e c t L s t > < / p : s p P r > < / p : p i c > < p : p i c > < p : n v P i c P r > < p : c N v P r   i d = " 4 "   n a m e = " " > < a : e x t L s t > < a : e x t   u r i = " { 3 4 8 0 5 F 5 4 - 1 E D E - 4 C 7 5 - 9 5 6 4 - 7 7 A 7 F D B D 6 5 D 5 } " > < a 1 6 : c r e a t i o n I d   x m l n s : a 1 6 = " h t t p : / / s c h e m a s . m i c r o s o f t . c o m / o f f i c e / d r a w i n g / 2 0 1 0 / m a i n "   i d = " { B A C 9 A 3 3 8 - 0 A B 6 - 4 9 E 4 - A C 0 1 - 0 4 D D 8 9 1 C 1 E F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6 5 5 5 1 5 6 "   y = " 1 1 4 7 4 1 6 " / > < a : e x t   c x = " 2 2 9 5 4 6 9 "   c y = " 3 0 7 4 4 2 4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p i c > < p : n v P i c P r > < p : c N v P r   i d = " 5 "   n a m e = " " > < a : e x t L s t > < a : e x t   u r i = " { 6 D D 1 1 4 D F - A 3 D 3 - 4 9 0 6 - B 0 A 4 - A 2 8 9 0 6 2 D 6 3 F 7 } " > < a 1 6 : c r e a t i o n I d   x m l n s : a 1 6 = " h t t p : / / s c h e m a s . m i c r o s o f t . c o m / o f f i c e / d r a w i n g / 2 0 1 0 / m a i n "   i d = " { 3 B 9 D 8 9 2 8 - 3 2 3 2 - 4 2 D C - A B D 5 - 7 4 C 4 6 3 7 5 5 B 5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7 2 4 2 5 6 6 "   y = " 1 0 4 2 3 9 5 " / > < a : e x t   c x = " 1 6 8 4 2 5 9 "   c y = " 6 1 8 8 8 8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> < a : o u t e r S h d w   b l u r R a d = " 2 9 2 1 0 0 "   d i r = " 3 9 6 0 0 0 0 "   d i s t = " 9 5 2 5 0 " > < a : s r g b C l r   v a l = " 3 f 3 f 3 f " > < a : a l p h a   v a l = " 7 9 9 9 " / > < / a : s r g b C l r > < / a : o u t e r S h d w > < / a : e f f e c t L s t > < / p : s p P r > < / p : p i c > < p : s p > < p : n v S p P r > < p : c N v P r   i d = " 6 "   n a m e = " " > < a : e x t L s t > < a : e x t   u r i = " { 2 0 8 7 7 4 8 5 - 1 C C 9 - 4 0 E 4 - 8 8 8 0 - 5 E 9 B 5 A 6 9 5 9 8 4 } " > < a 1 6 : c r e a t i o n I d   x m l n s : a 1 6 = " h t t p : / / s c h e m a s . m i c r o s o f t . c o m / o f f i c e / d r a w i n g / 2 0 1 0 / m a i n "   i d = " { 0 9 4 E 6 A E A - B C 7 4 - 4 5 8 8 - B 5 A A - C 8 3 4 5 3 0 8 0 3 4 A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7 "   n a m e = " " > < a : e x t L s t > < a : e x t   u r i = " { 3 6 C F 3 F 6 7 - 6 D 8 4 - 4 4 2 A - A 0 5 E - 9 D 0 B 0 6 6 5 F E 5 9 } " > < a 1 6 : c r e a t i o n I d   x m l n s : a 1 6 = " h t t p : / / s c h e m a s . m i c r o s o f t . c o m / o f f i c e / d r a w i n g / 2 0 1 0 / m a i n "   i d = " { 0 4 5 8 4 5 5 E - A 9 5 3 - 4 F 5 F - A 5 F 3 - A 7 E 1 D C C F 2 E 4 1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 P r o c e s s i n g 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8 "   n a m e = " " > < a : e x t L s t > < a : e x t   u r i = " { 4 2 A B 1 B C 4 - 5 3 7 C - 4 B A 7 - 9 3 3 1 - B F 0 C 5 C E E 9 4 D 4 } " > < a 1 6 : c r e a t i o n I d   x m l n s : a 1 6 = " h t t p : / / s c h e m a s . m i c r o s o f t . c o m / o f f i c e / d r a w i n g / 2 0 1 0 / m a i n "   i d = " { 0 D 7 5 C 4 1 9 - 7 A 8 B - 4 9 B 6 - B E 4 F - 9 E B E F 1 4 8 0 2 1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 E d i t i n g   p a y   r u n s 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 S i n g l e - c l i c k   L O P 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 M a k e 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 R e j e c t i n g   p a y   r u n s 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9 C 3 C 0 0 4 6 - B 3 7 A - 4 3 8 4 - 8 2 0 0 - 6 0 B 4 6 9 5 C 6 7 9 D } " > < p 1 4 : c r e a t i o n I d   x m l n s : p 1 4 = " h t t p : / / s c h e m a s . m i c r o s o f t . c o m / o f f i c e / p o w e r p o i n t / 2 0 1 0 / m a i n "   v a l = " 1 6 1 9 0 7 3 4 8 0 6 8 3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2 5 0 "   f i l l = " h o l d "   i d = " 6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x i t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h i d d e n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2 "   p r e s e t S u b t y p e = " 2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1 5 0 0 "   i d = " 1 5 " > < p : s t C o n d L s t > < p : c o n d   d e l a y = " 0 " / > < / p : s t C o n d L s t > < / p : c T n > < p : t g t E l > < p : s p T g t   s p i d = " 4 " / > < / p : t g t E l > < p : a t t r N a m e L s t > < p : a t t r N a m e > p p t _ x < / p : a t t r N a m e > < / p : a t t r N a m e L s t > < / p : c B h v r > < p : t a v L s t > < p : t a v   t m = " 0 " > < p : v a l > < p : s t r V a l   v a l = " 1 + # p p t _ w / 2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1 5 0 0 "   i d = " 1 6 " > < p : s t C o n d L s t > < p : c o n d   d e l a y = " 0 " / > < / p : s t C o n d L s t > < / p : c T n > < p : t g t E l > < p : s p T g t   s p i d = " 4 " / > < / p : t g t E l > < p : a t t r N a m e L s t > < p : a t t r N a m e > p p t _ y < / p : a t t r N a m e > < / p : a t t r N a m e L s t > < / p : c B h v r > < p : t a v L s t > < p : t a v   t m = " 0 " > < p : v a l > < p : s t r V a l   v a l = " # p p t _ y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1 7 " > < p : s t C o n d L s t > < p : c o n d   d e l a y = " i n d e f i n i t e " / > < / p : s t C o n d L s t > < p : c h i l d T n L s t > < p : p a r > < p : c T n   f i l l = " h o l d "   i d = " 1 8 " > < p : s t C o n d L s t > < p : c o n d   d e l a y = " 0 " / > < / p : s t C o n d L s t > < p : c h i l d T n L s t > < p : p a r > < p : c T n   f i l l = " h o l d "   g r p I d = " 3 "   i d = " 1 9 "   n o d e T y p e = " c l i c k E f f e c t "   p r e s e t C l a s s = " e x i t "   p r e s e t I D = " 2 "   p r e s e t S u b t y p e = " 2 " > < p : s t C o n d L s t > < p : c o n d   d e l a y = " 0 " / > < / p : s t C o n d L s t > < p : c h i l d T n L s t > < p : a n i m   c a l c m o d e = " l i n "   v a l u e T y p e = " n u m " > < p : c B h v r   a d d i t i v e = " b a s e " > < p : c T n   d u r = " 1 5 0 0 "   i d = " 2 0 " / > < p : t g t E l > < p : s p T g t   s p i d = " 4 " / > < / p : t g t E l > < p : a t t r N a m e L s t > < p : a t t r N a m e > p p t _ x < / p : a t t r N a m e > < / p : a t t r N a m e L s t > < / p : c B h v r > < p : t a v L s t > < p : t a v   t m = " 0 " > < p : v a l > < p : s t r V a l   v a l = " p p t _ x " / > < / p : v a l > < / p : t a v > < p : t a v   t m = " 1 0 0 0 0 0 " > < p : v a l > < p : s t r V a l   v a l = " 1 + p p t _ w / 2 " / > < / p : v a l > < / p : t a v > < / p : t a v L s t > < / p : a n i m > < p : a n i m   c a l c m o d e = " l i n "   v a l u e T y p e = " n u m " > < p : c B h v r   a d d i t i v e = " b a s e " > < p : c T n   d u r = " 1 5 0 0 "   i d = " 2 1 " / > < p : t g t E l > < p : s p T g t   s p i d = " 4 " / > < / p : t g t E l > < p : a t t r N a m e L s t > < p : a t t r N a m e > p p t _ y < / p : a t t r N a m e > < / p : a t t r N a m e L s t > < / p : c B h v r > < p : t a v L s t > < p : t a v   t m = " 0 " > < p : v a l > < p : s t r V a l   v a l = " p p t _ y " / > < / p : v a l > < / p : t a v > < p : t a v   t m = " 1 0 0 0 0 0 " > < p : v a l > < p : s t r V a l   v a l = " p p t _ y " / > < / p : v a l > < / p : t a v > < / p : t a v L s t > < / p : a n i m > < p : s e t > < p : c B h v r > < p : c T n   d u r = " 1 "   f i l l = " h o l d "   i d = " 2 2 " > < p : s t C o n d L s t > < p : c o n d   d e l a y = " 1 4 9 9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h i d d e n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2 5 0 "   f i l l = " h o l d "   i d = " 2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3 " / > < p : b l d P   a n i m B g = " 1 "   g r p I d = " 1 "   s p i d = " 3 " / > < p : b l d P   a n i m B g = " 1 "   g r p I d = " 2 "   s p i d = " 4 " / > < p : b l d P   a n i m B g = " 1 "   g r p I d = " 3 "   s p i d = " 4 " / > < p : b l d P   a n i m B g = " 1 "   g r p I d = " 4 "   s p i d = " 5 " / > < / p : b l d L s t > < / p : t i m i n g > < / p : s l d >
</file>

<file path=ppt/slides/slide5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9 6 A 7 3 A 5 4 - 2 8 1 C - 4 4 D 4 - A A 1 B - F 2 5 5 1 F 9 2 A D 2 9 } " > < a 1 6 : c r e a t i o n I d   x m l n s : a 1 6 = " h t t p : / / s c h e m a s . m i c r o s o f t . c o m / o f f i c e / d r a w i n g / 2 0 1 0 / m a i n "   i d = " { C 0 3 E 7 B 4 4 - F 2 6 8 - 4 E 1 6 - 9 F 0 7 - 8 C D 4 4 5 5 E A 4 E B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E E D 9 1 1 9 2 - 0 D 6 2 - 4 D B 4 - A 4 4 9 - E 7 5 F 8 A E A 0 5 D 9 } " > < a 1 6 : c r e a t i o n I d   x m l n s : a 1 6 = " h t t p : / / s c h e m a s . m i c r o s o f t . c o m / o f f i c e / d r a w i n g / 2 0 1 0 / m a i n "   i d = " { 6 D D D E 1 1 D - 7 4 8 4 - 4 B 7 0 - 8 A 5 1 - 3 E 2 1 5 3 9 3 5 7 3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5 5 0 7 6 4 "   y = " 5 1 5 6 7 4 " / > < a : e x t   c x = " 4 8 9 7 9 8 9 "   c y = " 4 1 1 0 2 5 5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a : e f f e c t L s t / > < / p : s p P r > < / p : p i c > < p : s p > < p : n v S p P r > < p : c N v P r   i d = " 4 "   n a m e = " " > < a : e x t L s t > < a : e x t   u r i = " { E 1 8 4 7 B 0 9 - 9 7 3 7 - 4 4 3 D - 8 4 9 6 - E 1 2 9 E E F A C B 5 5 } " > < a 1 6 : c r e a t i o n I d   x m l n s : a 1 6 = " h t t p : / / s c h e m a s . m i c r o s o f t . c o m / o f f i c e / d r a w i n g / 2 0 1 0 / m a i n "   i d = " { 7 0 F F C B 1 C - 9 5 A C - 4 4 4 4 - A D 5 6 - 7 A 3 1 4 8 A 8 F 4 2 0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 P r o c e s s i n g 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1 7 C D 4 9 2 3 - 8 F F 4 - 4 D 5 7 - 8 D B 6 - 4 5 6 D F 3 B D A 2 0 2 } " > < a 1 6 : c r e a t i o n I d   x m l n s : a 1 6 = " h t t p : / / s c h e m a s . m i c r o s o f t . c o m / o f f i c e / d r a w i n g / 2 0 1 0 / m a i n "   i d = " { 9 D D 0 6 9 4 1 - E E 4 2 - 4 9 7 6 - 8 4 8 C - 5 4 D E B C C 7 5 B B B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 E d i t i n g   p a y   r u n s 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b a s e l i n e = " 0 "   c a p = " n o n e "   d i r t y = " 0 "   i = " 0 "   l a n g = " e n - U S "   s t r i k e = " n o S t r i k e "   s z = " 1 4 0 0 "   u = " n o n e " > < a : s o l i d F i l l > < a : s r g b C l r   v a l = " c 2 2 1 2 f " / > < / a : s o l i d F i l l > < a : l a t i n   t y p e f a c e = " O p e n   S a n s " / > < / a : r P r > < a : t > S i n g l e - c l i c k   L O P 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 M a k e 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 R e j e c t i n g   p a y   r u n s 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2 D 7 D 2 5 C 4 - C 2 6 B - 4 6 B B - 9 2 8 6 - 6 0 F C B 6 6 7 D F 3 F } " > < p 1 4 : c r e a t i o n I d   x m l n s : p 1 4 = " h t t p : / / s c h e m a s . m i c r o s o f t . c o m / o f f i c e / p o w e r p o i n t / 2 0 1 0 / m a i n "   v a l = " 1 6 1 9 0 7 3 4 8 0 6 8 6 " / > < / p : e x t > < / p : e x t L s t > < / p : c S l d > < p : c l r M a p O v r > < a : m a s t e r C l r M a p p i n g / > < / p : c l r M a p O v r > < / p : s l d >
</file>

<file path=ppt/slides/slide5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F 6 3 7 B D A 9 - 6 5 C 0 - 4 3 8 6 - A B 4 E - 5 7 A 8 7 D 9 5 A E 8 0 } " > < a 1 6 : c r e a t i o n I d   x m l n s : a 1 6 = " h t t p : / / s c h e m a s . m i c r o s o f t . c o m / o f f i c e / d r a w i n g / 2 0 1 0 / m a i n "   i d = " { 1 C D 4 1 E A 9 - 7 C F 8 - 4 6 B 0 - 8 5 9 A - 3 F B 4 C 7 3 0 9 F 0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2 1 9 4 5 0 "   y = " 7 5 7 5 2 3 " / > < a : e x t   c x = " 3 8 2 0 2 7 0 "   c y = " 1 4 5 5 7 6 1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p i c > < p : n v P i c P r > < p : c N v P r   i d = " 3 "   n a m e = " " > < a : e x t L s t > < a : e x t   u r i = " { 1 4 7 3 2 E 6 C - A 0 8 D - 4 0 3 4 - B 9 C 8 - 8 4 3 2 3 5 D 8 8 5 4 F } " > < a 1 6 : c r e a t i o n I d   x m l n s : a 1 6 = " h t t p : / / s c h e m a s . m i c r o s o f t . c o m / o f f i c e / d r a w i n g / 2 0 1 0 / m a i n "   i d = " { 7 C 8 E 6 B 2 B - E 2 F F - 4 9 B 3 - 9 2 1 5 - 1 E 3 A 7 6 3 9 A D 3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2 1 9 4 5 0 "   y = " 2 4 2 1 4 9 3 " / > < a : e x t   c x = " 5 5 0 4 8 0 2 "   c y = " 1 7 1 8 2 4 1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1 6 1 8 F 6 1 F - 0 F D 8 - 4 6 B 8 - B 7 1 2 - 1 8 5 4 6 A A 4 D 2 A 9 } " > < a 1 6 : c r e a t i o n I d   x m l n s : a 1 6 = " h t t p : / / s c h e m a s . m i c r o s o f t . c o m / o f f i c e / d r a w i n g / 2 0 1 0 / m a i n "   i d = " { 4 0 5 1 D 4 E F - F A 8 F - 4 6 B 0 - B 1 F 3 - A 3 E A 4 5 0 A B 4 4 6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5 "   n a m e = " " > < a : e x t L s t > < a : e x t   u r i = " { 1 4 D 7 7 F 8 4 - 9 D 4 0 - 4 F 7 C - 8 B 9 B - 7 6 0 0 7 B E 4 4 D 7 5 } " > < a 1 6 : c r e a t i o n I d   x m l n s : a 1 6 = " h t t p : / / s c h e m a s . m i c r o s o f t . c o m / o f f i c e / d r a w i n g / 2 0 1 0 / m a i n "   i d = " { 0 6 1 4 3 7 E 3 - 6 B 2 F - 4 7 1 F - B 7 6 2 - 6 7 E 1 1 2 6 6 1 1 B F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 P r o c e s s i n g 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2 0 9 9 F 4 F B - 5 7 C 2 - 4 0 2 4 - 8 6 5 C - 4 4 D B C A C 5 8 A 6 6 } " > < a 1 6 : c r e a t i o n I d   x m l n s : a 1 6 = " h t t p : / / s c h e m a s . m i c r o s o f t . c o m / o f f i c e / d r a w i n g / 2 0 1 0 / m a i n "   i d = " { 1 6 F F 3 6 1 B - B 6 3 B - 4 2 4 8 - 8 C E 7 - 5 C 5 3 A 2 B C 5 1 9 3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 E d i t i n g   p a y   r u n s 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 S i n g l e - c l i c k   L O P 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 M a k e 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 R e j e c t i n g   p a y   r u n s 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7 3 6 5 D 3 8 4 - 0 6 0 D - 4 1 E 4 - B D 6 2 - 8 6 6 1 5 3 5 4 E 4 A 9 } " > < p 1 4 : c r e a t i o n I d   x m l n s : p 1 4 = " h t t p : / / s c h e m a s . m i c r o s o f t . c o m / o f f i c e / p o w e r p o i n t / 2 0 1 0 / m a i n "   v a l = " 1 6 1 9 0 7 3 4 8 0 6 8 9 " / > < / p : e x t > < / p : e x t L s t > < / p : c S l d > < p : c l r M a p O v r > < a : m a s t e r C l r M a p p i n g / > < / p : c l r M a p O v r > < / p : s l d >
</file>

<file path=ppt/slides/slide5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2 E 8 6 4 4 3 5 - 2 1 D 2 - 4 B B 5 - 9 6 8 C - 8 0 0 B 6 4 D 0 3 7 9 E } " > < a 1 6 : c r e a t i o n I d   x m l n s : a 1 6 = " h t t p : / / s c h e m a s . m i c r o s o f t . c o m / o f f i c e / d r a w i n g / 2 0 1 0 / m a i n "   i d = " { B D B 1 5 E A 8 - B C 4 6 - 4 2 1 4 - 9 9 5 F - 6 8 A B 6 F D 9 5 C 9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2 2 2 3 1 7 "   y = " 6 0 7 8 9 5 " / > < a : e x t   c x = " 5 5 0 4 8 0 2 "   c y = " 1 7 1 8 2 4 1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p i c > < p : n v P i c P r > < p : c N v P r   i d = " 3 "   n a m e = " " > < a : e x t L s t > < a : e x t   u r i = " { B C F B 7 A A A - 8 5 F E - 4 F 6 6 - 9 3 C 3 - 2 C E 9 3 6 3 0 8 7 5 4 } " > < a 1 6 : c r e a t i o n I d   x m l n s : a 1 6 = " h t t p : / / s c h e m a s . m i c r o s o f t . c o m / o f f i c e / d r a w i n g / 2 0 1 0 / m a i n "   i d = " { 3 0 C C 2 F D 9 - C 8 9 4 - 4 A C 0 - 8 D 0 7 - A 9 8 B 6 E E 4 D 3 B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7 2 9 0 1 7 8 "   y = " 6 4 7 2 8 0 " / > < a : e x t   c x = " 1 5 8 7 4 6 3 "   c y = " 3 9 4 7 6 6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8 5 0 0 0 " / > < / a : s c h e m e C l r > < / a : s o l i d F i l l > < a : p r s t D a s h   v a l = " s o l i d " / > < a : r o u n d / > < / a : l n > < a : e f f e c t L s t > < a : o u t e r S h d w   b l u r R a d = " 5 0 8 0 0 "   d i r = " 2 7 0 0 0 0 0 "   d i s t = " 3 8 1 0 0 " > < a : s r g b C l r   v a l = " 3 f 3 f 3 f " > < a : a l p h a   v a l = " 1 9 9 9 9 " / > < / a : s r g b C l r > < / a : o u t e r S h d w > < / a : e f f e c t L s t > < / p : s p P r > < / p : p i c > < p : p i c > < p : n v P i c P r > < p : c N v P r   i d = " 4 "   n a m e = " " > < a : e x t L s t > < a : e x t   u r i = " { 6 6 1 0 D B A F - A A 0 E - 4 5 C 7 - A F E 9 - F E 1 8 8 A 5 5 7 3 D F } " > < a 1 6 : c r e a t i o n I d   x m l n s : a 1 6 = " h t t p : / / s c h e m a s . m i c r o s o f t . c o m / o f f i c e / d r a w i n g / 2 0 1 0 / m a i n "   i d = " { 9 5 3 F 8 B D A - F 1 F 3 - 4 E 1 E - 8 9 E 6 - 1 9 D F 8 9 D F C 7 B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3 2 5 4 1 0 2 "   y = " 2 7 3 8 3 6 1 " / > < a : e x t   c x = " 5 4 4 1 2 2 8 "   c y = " 1 7 4 2 5 4 2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5 "   n a m e = " " > < a : e x t L s t > < a : e x t   u r i = " { 5 C C 9 A 7 1 2 - 9 3 9 1 - 4 4 9 F - 9 3 3 9 - D 1 7 3 3 4 F 1 C A 4 E } " > < a 1 6 : c r e a t i o n I d   x m l n s : a 1 6 = " h t t p : / / s c h e m a s . m i c r o s o f t . c o m / o f f i c e / d r a w i n g / 2 0 1 0 / m a i n "   i d = " { 1 1 6 6 9 7 6 0 - 8 4 D B - 4 B C 4 - 9 8 1 6 - 8 0 6 B E 8 D 1 8 4 5 D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s p > < p : n v S p P r > < p : c N v P r   i d = " 6 "   n a m e = " " > < a : e x t L s t > < a : e x t   u r i = " { C 6 B 1 D 8 F 4 - 0 3 2 3 - 4 A 7 2 - A C 2 8 - 3 E 7 C F 4 F 5 5 B 7 9 } " > < a 1 6 : c r e a t i o n I d   x m l n s : a 1 6 = " h t t p : / / s c h e m a s . m i c r o s o f t . c o m / o f f i c e / d r a w i n g / 2 0 1 0 / m a i n "   i d = " { 8 0 E E B B 9 E - E 8 E B - 4 D C 4 - A 2 8 9 - 2 B F 5 7 4 D 9 0 D 5 A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 P r o c e s s i n g 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7 "   n a m e = " " > < a : e x t L s t > < a : e x t   u r i = " { 5 4 3 B F B 6 A - 2 2 9 3 - 4 2 7 4 - B 1 9 D - F E A F F D 6 7 6 1 F C } " > < a 1 6 : c r e a t i o n I d   x m l n s : a 1 6 = " h t t p : / / s c h e m a s . m i c r o s o f t . c o m / o f f i c e / d r a w i n g / 2 0 1 0 / m a i n "   i d = " { 6 3 9 E A 3 D 5 - 8 2 8 1 - 4 9 5 C - 9 A 9 0 - B C 8 1 8 1 2 3 9 9 F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1 9 6 1 6 2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 E d i t i n g   p a y   r u n s 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 A d d   i n p u t s 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b a s e l i n e = " 0 "   c a p = " n o n e "   d i r t y = " 0 "   i = " 0 "   l a n g = " e n - U S "   s t r i k e = " n o S t r i k e "   s z = " 1 4 0 0 "   u = " n o n e " > < a : s o l i d F i l l > < a : s c h e m e C l r   v a l = " t x 1 " / > < / a : s o l i d F i l l > < a : l a t i n   t y p e f a c e = " O p e n   S a n s " / > < / a : r P r > < a : t > S i n g l e - c l i c k   L O P 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 M a k e 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 R e j e c t i n g   p a y   r u n s < / a : t > < / a : r > < a : e n d P a r a R P r   b = " 1 "   d i r t y = " 0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/ p : s p T r e e > < p : e x t L s t > < p : e x t   u r i = " { B 6 1 1 8 C 7 7 - 8 0 8 D - 4 2 E 7 - 8 4 B D - E 2 8 9 4 3 7 6 2 E 7 A } " > < p 1 4 : c r e a t i o n I d   x m l n s : p 1 4 = " h t t p : / / s c h e m a s . m i c r o s o f t . c o m / o f f i c e / p o w e r p o i n t / 2 0 1 0 / m a i n "   v a l = " 1 6 1 9 0 7 3 4 8 0 6 9 1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2 5 0 "   f i l l = " h o l d "   i d = " 6 " > < p : s t C o n d L s t > < p : c o n d   d e l a y = " 0 " / > < / p : s t C o n d L s t > < / p : c T n > < p : t g t E l > < p : s p T g t   s p i d = " 3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3 " / > < / p : b l d L s t > < / p : t i m i n g > < / p : s l d >
</file>

<file path=ppt/slides/slide5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5 8 9 1 5 A F - 3 1 B D - 4 8 E A - A 5 2 4 - 9 4 A 7 6 E 9 B A F 4 0 } " > < a 1 6 : c r e a t i o n I d   x m l n s : a 1 6 = " h t t p : / / s c h e m a s . m i c r o s o f t . c o m / o f f i c e / d r a w i n g / 2 0 1 0 / m a i n "   i d = " { 2 9 1 D C 5 1 8 - 3 6 7 6 - 4 A D 2 - B 5 F A - 1 0 2 A B B C 7 3 6 0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5 6 9 2 3 " / > < a : e x t   c x = " 2 8 6 1 4 5 3 "   c y = " 1 4 4 3 7 0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 P o s t   P a y r o l l 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3 "   n a m e = " " > < a : e x t L s t > < a : e x t   u r i = " { 5 B D 9 A D A 2 - 8 2 0 C - 4 3 B C - 9 8 9 C - C E 3 1 F 9 C 0 2 E F D } " > < a 1 6 : c r e a t i o n I d   x m l n s : a 1 6 = " h t t p : / / s c h e m a s . m i c r o s o f t . c o m / o f f i c e / d r a w i n g / 2 0 1 0 / m a i n "   i d = " { F 9 5 4 B 7 7 3 - 3 B B 6 - 4 D 5 6 - 9 0 2 6 - 4 1 5 6 F C 1 3 B 7 0 7 } " / > < / a : e x t > < / a : e x t L s t > < / p : c N v P r > < p : c N v S p P r   t x B o x = " 1 " / > < p : n v P r / > < / p : n v S p P r > < p : s p P r > < a : x f r m   f l i p H = " f a l s e "   f l i p V = " f a l s e "   r o t = " 0 " > < a : o f f   x = " 4 1 6 4 1 2 0 "   y = " 7 5 6 9 2 3 " / > < a : e x t   c x = " 4 3 7 2 8 1 3 "   c y = " 2 9 4 2 4 1 5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 P a s s w o r d - p r o t e c t e d 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 f o r m s 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 P a y s l i p s ,   T a x - w o r k s h e e t s ,   a n d   F o r m - 1 6 < / a : t > < / a : r > < / a : p > < a : p > < a : p P r   a l g n = " l "   i n d e n t = " - 3 4 2 9 0 0 "   m a r L = " 3 4 2 9 0 0 "   r t l = " f a l s e " > < a : l n S p c > < a : s p c P c t   v a l = " 1 7 5 0 0 0 " / > < / a : l n S p c > < a : s p c B e f > < a : s p c P t s   v a l = " 0 " / > < / a : s p c B e f > < a : s p c A f t > < a : s p c P t s   v a l = " 0 " / > < / a : s p c A f t > < a : b u C l r > < a : s r g b C l r   v a l = " c 2 2 1 2 f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 D i s t r i b u t i o n   t h r o u g h   E m a i l   a n d  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 s e l f - s e r v i c e < / a : t > < / a :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  p o r t a l s 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4 "   n a m e = " " > < a : e x t L s t > < a : e x t   u r i = " { C E C A 3 2 3 B - 1 C 4 8 - 4 0 3 0 - B A C D - 2 4 6 4 B 0 1 4 A 2 6 F } " > < a 1 6 : c r e a t i o n I d   x m l n s : a 1 6 = " h t t p : / / s c h e m a s . m i c r o s o f t . c o m / o f f i c e / d r a w i n g / 2 0 1 0 / m a i n "   i d = " { F 6 8 9 0 9 9 4 - E E 0 9 - 4 A 5 A - 9 5 F 9 - E 1 4 A 5 A 8 C 9 4 3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4 3 9 A 6 E 0 4 - A D 0 4 - 4 0 4 C - A 7 8 5 - 6 4 A 8 B 6 B E 3 9 6 8 } " > < a 1 6 : c r e a t i o n I d   x m l n s : a 1 6 = " h t t p : / / s c h e m a s . m i c r o s o f t . c o m / o f f i c e / d r a w i n g / 2 0 1 0 / m a i n "   i d = " { 1 D 7 3 1 6 2 0 - E 3 E D - 4 E 0 2 - 8 A 6 E - D C 8 A 4 1 1 7 F 8 8 0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" > < a : e x t L s t > < a : e x t   u r i = " { 1 1 4 5 6 A 2 5 - F 2 8 6 - 4 2 F 5 - A 5 F B - A 2 8 B 7 5 7 7 3 F C A } " > < a 1 6 : c r e a t i o n I d   x m l n s : a 1 6 = " h t t p : / / s c h e m a s . m i c r o s o f t . c o m / o f f i c e / d r a w i n g / 2 0 1 0 / m a i n "   i d = " { B 9 2 2 2 A C 8 - 4 D D 7 - 4 7 A E - 9 3 0 6 - 9 8 8 4 1 F D B 0 A 5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0 "   y = " 3 3 8 2 5 7 5 " / > < a : e x t   c x = " 2 8 7 1 1 0 5 "   c y = " 1 7 5 8 5 5 2 " / > < / a : x f r m > < a : p r s t G e o m   p r s t = " r e c t " > < a : a v L s t / > < / a : p r s t G e o m > < a : n o F i l l / > < / p : s p P r > < / p : p i c > < / p : s p T r e e > < p : e x t L s t > < p : e x t   u r i = " { 3 0 C 7 6 6 2 9 - B 6 D 8 - 4 5 8 0 - B D D 5 - F B 1 1 8 6 5 A A 7 D 2 } " > < p 1 4 : c r e a t i o n I d   x m l n s : p 1 4 = " h t t p : / / s c h e m a s . m i c r o s o f t . c o m / o f f i c e / p o w e r p o i n t / 2 0 1 0 / m a i n "   v a l = " 1 6 1 9 0 7 3 4 8 0 6 9 4 " / > < / p : e x t > < / p : e x t L s t > < / p : c S l d > < p : c l r M a p O v r > < a : m a s t e r C l r M a p p i n g / > < / p : c l r M a p O v r > < / p : s l d >
</file>

<file path=ppt/slides/slide5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6 1 2 8 E 3 4 7 - 7 5 C 4 - 4 7 A D - 8 E C 7 - B 4 E B 1 F C 1 8 A 3 A } " > < a 1 6 : c r e a t i o n I d   x m l n s : a 1 6 = " h t t p : / / s c h e m a s . m i c r o s o f t . c o m / o f f i c e / d r a w i n g / 2 0 1 0 / m a i n "   i d = " { 5 A 7 C F 1 6 6 - 6 B B 2 - 4 0 7 4 - 8 0 8 F - 1 E D 7 F 1 9 F 0 6 D 1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5 E 8 8 D 3 1 9 - F F 0 0 - 4 1 6 2 - 9 8 4 6 - D C 4 B 7 D 7 0 6 2 B B } " > < a 1 6 : c r e a t i o n I d   x m l n s : a 1 6 = " h t t p : / / s c h e m a s . m i c r o s o f t . c o m / o f f i c e / d r a w i n g / 2 0 1 0 / m a i n "   i d = " { B 7 E 2 C 2 3 0 - C 1 8 C - 4 D 7 6 - 8 6 9 5 - C 5 2 3 6 0 9 C 4 5 8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4 4 2 9 7 3 "   y = " 6 9 3 1 4 7 " / > < a : e x t   c x = " 5 2 7 8 2 7 1 "   c y = " 3 5 3 1 3 2 6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4 F 2 0 1 4 B 1 - B 1 A B - 4 F 1 D - B E B 6 - 0 5 D 8 3 D 0 5 0 9 B 5 } " > < a 1 6 : c r e a t i o n I d   x m l n s : a 1 6 = " h t t p : / / s c h e m a s . m i c r o s o f t . c o m / o f f i c e / d r a w i n g / 2 0 1 0 / m a i n "   i d = " { 3 4 1 9 9 7 1 E - D C 6 4 - 4 A 4 7 - A 3 3 D - 9 E D 1 1 2 5 8 2 7 C F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B 9 E 3 C 2 5 A - E 8 C B - 4 0 A E - 8 A 2 F - 1 7 3 7 E 7 9 F C 1 0 0 } " > < a 1 6 : c r e a t i o n I d   x m l n s : a 1 6 = " h t t p : / / s c h e m a s . m i c r o s o f t . c o m / o f f i c e / d r a w i n g / 2 0 1 0 / m a i n "   i d = " { C 2 3 4 E 8 1 5 - C B 9 7 - 4 A 2 C - 9 D 0 D - B 9 4 2 B D B C 9 4 4 5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F 9 3 5 7 5 1 9 - 2 9 2 D - 4 3 F 2 - B 3 7 B - A 1 D 7 0 1 9 C 8 B 2 4 } " > < p 1 4 : c r e a t i o n I d   x m l n s : p 1 4 = " h t t p : / / s c h e m a s . m i c r o s o f t . c o m / o f f i c e / p o w e r p o i n t / 2 0 1 0 / m a i n "   v a l = " 1 6 1 9 0 7 3 4 8 0 6 9 7 " / > < / p : e x t > < / p : e x t L s t > < / p : c S l d > < p : c l r M a p O v r > < a : m a s t e r C l r M a p p i n g / > < / p : c l r M a p O v r > < / p : s l d >
</file>

<file path=ppt/slides/slide5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E 6 2 0 0 B 0 - 2 9 C F - 4 8 3 1 - B D 3 C - A A 6 2 6 5 2 1 2 A 2 3 } " > < a 1 6 : c r e a t i o n I d   x m l n s : a 1 6 = " h t t p : / / s c h e m a s . m i c r o s o f t . c o m / o f f i c e / d r a w i n g / 2 0 1 0 / m a i n "   i d = " { D 8 9 2 5 B F 1 - 3 1 3 F - 4 B A E - A 7 4 1 - D A 0 F D 6 8 0 6 D 7 C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4 8 3 D 7 9 A D - 4 F 3 8 - 4 E C 4 - B C E 5 - 4 0 2 A 6 A 3 4 A 9 1 6 } " > < a 1 6 : c r e a t i o n I d   x m l n s : a 1 6 = " h t t p : / / s c h e m a s . m i c r o s o f t . c o m / o f f i c e / d r a w i n g / 2 0 1 0 / m a i n "   i d = " { 9 C D A A 0 F C - D F 8 6 - 4 1 0 0 - A 1 3 7 - 6 B B 5 B 0 D 2 A 3 1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9 6 3 3 7 1 "   y = " 6 3 1 8 3 1 " / > < a : e x t   c x = " 3 9 7 9 5 1 6 "   c y = " 3 7 4 5 9 8 2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2 0 3 8 6 C 1 6 - 1 4 4 8 - 4 1 5 2 - 8 3 1 7 - 1 1 3 C 4 F 3 A C 1 4 4 } " > < a 1 6 : c r e a t i o n I d   x m l n s : a 1 6 = " h t t p : / / s c h e m a s . m i c r o s o f t . c o m / o f f i c e / d r a w i n g / 2 0 1 0 / m a i n "   i d = " { 1 1 2 8 6 3 A B - 9 2 C 9 - 4 3 1 B - 8 E 5 F - E 7 8 4 E 8 F 2 0 5 7 7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E E E 0 A A F 2 - 6 3 B 8 - 4 B D E - 8 0 B 0 - 0 C 3 D 8 5 A 7 8 3 E 7 } " > < a 1 6 : c r e a t i o n I d   x m l n s : a 1 6 = " h t t p : / / s c h e m a s . m i c r o s o f t . c o m / o f f i c e / d r a w i n g / 2 0 1 0 / m a i n "   i d = " { 4 1 7 7 2 7 D 3 - A 7 4 9 - 4 0 D 3 - B D 4 5 - A A 1 D E 3 A 7 C 5 B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A 1 1 1 3 3 8 F - E 0 B B - 4 F 1 0 - 9 E 5 1 - C 2 A 6 5 1 6 9 E 6 C D } " > < p 1 4 : c r e a t i o n I d   x m l n s : p 1 4 = " h t t p : / / s c h e m a s . m i c r o s o f t . c o m / o f f i c e / p o w e r p o i n t / 2 0 1 0 / m a i n "   v a l = " 1 6 1 9 0 7 3 4 8 0 7 0 1 " / > < / p : e x t > < / p : e x t L s t > < / p : c S l d > < p : c l r M a p O v r > < a : m a s t e r C l r M a p p i n g / > < / p : c l r M a p O v r > < / p : s l d >
</file>

<file path=ppt/slides/slide5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C D 1 5 2 C 2 - D E 8 B - 4 1 A 7 - A F F 7 - 8 E 8 6 C 7 3 C 4 0 F 3 } " > < a 1 6 : c r e a t i o n I d   x m l n s : a 1 6 = " h t t p : / / s c h e m a s . m i c r o s o f t . c o m / o f f i c e / d r a w i n g / 2 0 1 0 / m a i n "   i d = " { F A 0 5 7 5 7 F - 7 7 1 0 - 4 9 E 1 - B 3 4 2 - 8 4 A F 3 E 3 5 C B C E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E D 8 A 7 8 2 7 - 2 D 9 A - 4 2 3 8 - B 7 A B - 7 E B 5 A A 2 5 5 1 6 E } " > < a 1 6 : c r e a t i o n I d   x m l n s : a 1 6 = " h t t p : / / s c h e m a s . m i c r o s o f t . c o m / o f f i c e / d r a w i n g / 2 0 1 0 / m a i n "   i d = " { B 3 9 D D C C 4 - 4 A 7 4 - 4 C D 6 - B 6 F D - 8 C 2 E 4 D 4 7 8 8 6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4 2 5 4 9 3 2 "   y = " 3 1 7 3 8 2 " / > < a : e x t   c x = " 3 8 2 6 1 4 5 "   c y = " 4 4 9 3 7 2 3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7 6 9 3 0 4 E 6 - C 0 8 2 - 4 B B 1 - A B 6 0 - 7 8 A 9 A 5 B 3 6 E 9 E } " > < a 1 6 : c r e a t i o n I d   x m l n s : a 1 6 = " h t t p : / / s c h e m a s . m i c r o s o f t . c o m / o f f i c e / d r a w i n g / 2 0 1 0 / m a i n "   i d = " { 0 8 2 2 F 3 4 2 - 2 5 4 5 - 4 7 1 9 - 8 4 1 0 - C C F 8 C 9 B 4 6 A 7 F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C A 6 E D 7 B A - 6 4 7 7 - 4 8 6 4 - 8 3 D F - 9 D 3 A C A 2 7 3 7 4 6 } " > < a 1 6 : c r e a t i o n I d   x m l n s : a 1 6 = " h t t p : / / s c h e m a s . m i c r o s o f t . c o m / o f f i c e / d r a w i n g / 2 0 1 0 / m a i n "   i d = " { 0 B 4 A 9 5 2 C - 5 7 8 9 - 4 E C E - A 5 D 3 - 1 2 2 9 A 7 D 3 0 0 5 F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3 A C 6 5 4 7 C - 5 E 2 D - 4 2 B E - 8 5 2 B - 7 9 E 8 0 C 7 F 3 2 8 B } " > < p 1 4 : c r e a t i o n I d   x m l n s : p 1 4 = " h t t p : / / s c h e m a s . m i c r o s o f t . c o m / o f f i c e / p o w e r p o i n t / 2 0 1 0 / m a i n "   v a l = " 1 6 1 9 0 7 3 4 8 0 7 0 4 " / > < / p : e x t > < / p : e x t L s t > < / p : c S l d > < p : c l r M a p O v r > < a : m a s t e r C l r M a p p i n g / > < / p : c l r M a p O v r > < / p : s l d >
</file>

<file path=ppt/slides/slide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6 7 0 D 5 F 4 B - 0 2 5 0 - 4 5 8 D - 9 A D 2 - 3 6 B 2 8 5 4 9 0 7 A D } " > < a 1 6 : c r e a t i o n I d   x m l n s : a 1 6 = " h t t p : / / s c h e m a s . m i c r o s o f t . c o m / o f f i c e / d r a w i n g / 2 0 1 0 / m a i n "   i d = " { 5 3 6 1 4 6 2 0 - 5 0 0 1 - 4 F 0 6 - A F E 9 - 9 5 2 C 4 A A 4 4 3 3 E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2 F 8 5 3 4 1 B - D D A 1 - 4 1 3 D - 8 7 D 7 - E 3 F E 1 D 9 C 5 9 C 3 } " > < a 1 6 : c r e a t i o n I d   x m l n s : a 1 6 = " h t t p : / / s c h e m a s . m i c r o s o f t . c o m / o f f i c e / d r a w i n g / 2 0 1 0 / m a i n "   i d = " { F 4 E 6 0 9 6 9 - 3 8 0 A - 4 0 D 4 - A 5 F F - 5 5 0 0 7 A 0 9 F 9 9 8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2 9 1 8 3 6 5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 P a p e r - b a s e d   s y s t e m s 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4 A F 7 5 D 6 D - 2 E A D - 4 1 8 7 - 8 9 0 9 - 9 7 7 C 5 E 1 E 9 4 F D } " > < a 1 6 : c r e a t i o n I d   x m l n s : a 1 6 = " h t t p : / / s c h e m a s . m i c r o s o f t . c o m / o f f i c e / d r a w i n g / 2 0 1 0 / m a i n "   i d = " { 2 B D 3 6 E A 4 - 9 8 6 8 - 4 6 7 D - B 3 6 B - 6 1 5 5 D F 1 D 1 B 6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2 7 4 1 3 0 4 "   c y = " 9 0 3 8 2 7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 A u t o m a t i c   P a y r o l l 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1 E 2 7 0 E 2 5 - 4 B 3 0 - 4 3 1 F - B B A F - 9 E 3 0 3 A 9 B F 0 B 0 } " > < a 1 6 : c r e a t i o n I d   x m l n s : a 1 6 = " h t t p : / / s c h e m a s . m i c r o s o f t . c o m / o f f i c e / d r a w i n g / 2 0 1 0 / m a i n "   i d = " { A 7 2 E A D 4 4 - 8 B 0 0 - 4 D 8 F - A 7 A 1 - 6 A 2 9 3 1 C 5 B 1 4 5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B 6 5 7 6 D 0 B - 8 1 E C - 4 0 1 3 - 9 A 9 E - 3 1 D E 1 9 5 8 9 A 2 D } " > < a 1 6 : c r e a t i o n I d   x m l n s : a 1 6 = " h t t p : / / s c h e m a s . m i c r o s o f t . c o m / o f f i c e / d r a w i n g / 2 0 1 0 / m a i n "   i d = " { 4 E 3 2 2 C 4 2 - A 8 B 4 - 4 7 4 3 - A 1 4 E - A A 0 9 3 7 3 B 7 6 C 0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F D 3 6 B E E D - F D 0 A - 4 9 B B - 8 0 4 3 - 3 3 3 C 7 F F E 2 0 C 7 } " > < a 1 6 : c r e a t i o n I d   x m l n s : a 1 6 = " h t t p : / / s c h e m a s . m i c r o s o f t . c o m / o f f i c e / d r a w i n g / 2 0 1 0 / m a i n "   i d = " { F 8 F F F 0 C 6 - F C 0 B - 4 5 F D - 9 F 7 E - 8 B 8 D 8 5 5 5 D 8 F C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" > < a : e x t L s t > < a : e x t   u r i = " { 8 F 7 2 7 A F C - D 6 9 5 - 4 8 2 4 - A F 8 4 - 6 C 8 6 E 3 5 5 4 8 2 3 } " > < a 1 6 : c r e a t i o n I d   x m l n s : a 1 6 = " h t t p : / / s c h e m a s . m i c r o s o f t . c o m / o f f i c e / d r a w i n g / 2 0 1 0 / m a i n "   i d = " { 6 0 6 2 C 5 8 2 - C E 1 3 - 4 A 3 C - B 7 0 E - 2 E 3 E 7 3 D 2 3 7 5 E } " / > < / a : e x t > < / a : e x t L s t > < / p : c N v P r > < p : c N v S p P r   t x B o x = " 1 " / > < p : n v P r / > < / p : n v S p P r > < p : s p P r > < a : x f r m   f l i p H = " f a l s e "   f l i p V = " f a l s e "   r o t = " 0 " > < a : o f f   x = " 8 3 8 2 0 0 "   y = " 2 7 0 5 1 0 0 " / > < a : e x t   c x = " 2 4 3 7 8 3 8 "   c y = " 1 4 3 4 2 2 6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1 9 0 5 0 0 "   m a r L = " 1 9 0 5 0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 T i m e - c o n s u m i n g < / a : t > < / a : r > < / a : p > < a : p > < a : p P r   a l g n = " l "   i n d e n t = " - 1 9 0 5 0 0 "   m a r L = " 1 9 0 5 0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 I n a c c u r a t e < / a : t > < / a : r > < / a : p > < a : p > < a : p P r   a l g n = " l "   i n d e n t = " - 1 9 0 5 0 0 "   m a r L = " 1 9 0 5 0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 D i f f i c u l t   t o   m a i n t a i n 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4 0 1 1 9 C F 7 - C 7 8 5 - 4 E 6 0 - B 2 9 9 - 5 F C 3 F 3 4 0 D 7 4 6 } " > < a 1 6 : c r e a t i o n I d   x m l n s : a 1 6 = " h t t p : / / s c h e m a s . m i c r o s o f t . c o m / o f f i c e / d r a w i n g / 2 0 1 0 / m a i n "   i d = " { 6 B 8 B F 6 E 8 - 4 8 F 7 - 4 1 8 D - 9 2 8 6 - B 3 2 6 0 0 F 7 4 4 6 B } " / > < / a : e x t > < / a : e x t L s t > < / p : c N v P r > < p : c N v S p P r   t x B o x = " 1 " / > < p : n v P r / > < / p : n v S p P r > < p : s p P r > < a : x f r m   f l i p H = " f a l s e "   f l i p V = " f a l s e "   r o t = " 0 " > < a : o f f   x = " 5 4 4 8 3 0 0 "   y = " 2 7 0 5 1 0 0 " / > < a : e x t   c x = " 2 5 1 5 3 2 3 "   c y = " 1 4 3 4 2 2 6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b g 1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r g b C l r   v a l = " f f f f f f " / > < / a : s o l i d F i l l > < a : l a t i n   t y p e f a c e = " O p e n   S a n s " / > < / a : r P r > < a : t > T i m e - s a v i n g   a u t o m a t i o n   t h r o u g h o u t   t h e   p a y r o l l   c y c l e < / a : t > < / a : r > < a : e n d P a r a R P r   b = " 0 "   d i r t y = " 0 "   l a n g = " e n - U S "   s z = " 1 4 0 0 " > < a : s o l i d F i l l > < a : s r g b C l r   v a l = " f f f f f f " / > < / a : s o l i d F i l l > < a : l a t i n   t y p e f a c e = " O p e n   S a n s " / > < / a : e n d P a r a R P r > < / a : p > < / p : t x B o d y > < / p : s p > < / p : s p T r e e > < p : e x t L s t > < p : e x t   u r i = " { 6 6 3 7 F B 7 4 - 0 0 9 8 - 4 C 0 7 - B D 9 7 - 3 E 1 6 C D 1 D 6 9 1 E } " > < p 1 4 : c r e a t i o n I d   x m l n s : p 1 4 = " h t t p : / / s c h e m a s . m i c r o s o f t . c o m / o f f i c e / p o w e r p o i n t / 2 0 1 0 / m a i n "   v a l = " 1 6 1 9 0 7 3 4 8 0 5 4 6 " / > < / p : e x t > < / p : e x t L s t > < / p : c S l d > < p : c l r M a p O v r > < a : m a s t e r C l r M a p p i n g / > < / p : c l r M a p O v r > < / p : s l d >
</file>

<file path=ppt/slides/slide6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D 0 9 2 2 D 0 E - F 1 5 A - 4 0 6 5 - A F 0 D - 3 D 0 E B A 5 0 8 5 B 0 } " > < a 1 6 : c r e a t i o n I d   x m l n s : a 1 6 = " h t t p : / / s c h e m a s . m i c r o s o f t . c o m / o f f i c e / d r a w i n g / 2 0 1 0 / m a i n "   i d = " { 8 3 7 E 4 7 D 7 - 3 F 6 E - 4 8 6 4 - B 1 B 4 - 9 0 D 0 A C C E 6 9 5 5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D 5 B D 5 D C 2 - D A 7 A - 4 A A 4 - 9 8 E 2 - 5 A 6 0 0 A 6 E F 1 5 F } " > < a 1 6 : c r e a t i o n I d   x m l n s : a 1 6 = " h t t p : / / s c h e m a s . m i c r o s o f t . c o m / o f f i c e / d r a w i n g / 2 0 1 0 / m a i n "   i d = " { A C B 0 D B E F - 0 7 3 5 - 4 6 C A - A 1 5 5 - B B A 7 A 7 F 0 2 5 E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0 "   l = " 8 4 1 0 "   r = " 9 7 0 0 "   t = " 0 " / > < a : s t r e t c h > < a : f i l l R e c t / > < / a : s t r e t c h > < / p : b l i p F i l l > < p : s p P r > < a : x f r m   f l i p H = " f a l s e "   f l i p V = " f a l s e "   r o t = " 0 " > < a : o f f   x = " 3 6 0 0 7 7 3 "   y = " 7 6 2 0 0 0 " / > < a : e x t   c x = " 4 9 2 0 7 1 2 "   c y = " 3 5 4 8 4 1 8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0 9 5 1 0 9 8 6 - E 9 8 9 - 4 0 5 3 - 8 9 E 2 - B 4 6 D 4 4 F F 1 A 9 5 } " > < a 1 6 : c r e a t i o n I d   x m l n s : a 1 6 = " h t t p : / / s c h e m a s . m i c r o s o f t . c o m / o f f i c e / d r a w i n g / 2 0 1 0 / m a i n "   i d = " { F F 1 8 2 5 C D - 9 5 1 E - 4 1 5 F - B D 8 8 - 8 A 0 E 7 F 6 7 E 2 7 6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E 5 7 7 E C 6 3 - 1 4 4 4 - 4 2 4 0 - B 0 6 5 - E B 8 7 C A C E A 3 5 B } " > < a 1 6 : c r e a t i o n I d   x m l n s : a 1 6 = " h t t p : / / s c h e m a s . m i c r o s o f t . c o m / o f f i c e / d r a w i n g / 2 0 1 0 / m a i n "   i d = " { 7 3 B 1 A E D 9 - E 1 4 2 - 4 8 A 0 - A 9 3 D - 1 F 7 2 D 4 5 9 E 4 1 D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D 4 4 1 F 1 F B - 8 B F 7 - 4 2 6 D - 8 7 D B - 7 A A A 5 3 B B 3 B 8 E } " > < p 1 4 : c r e a t i o n I d   x m l n s : p 1 4 = " h t t p : / / s c h e m a s . m i c r o s o f t . c o m / o f f i c e / p o w e r p o i n t / 2 0 1 0 / m a i n "   v a l = " 1 6 1 9 0 7 3 4 8 0 7 0 6 " / > < / p : e x t > < / p : e x t L s t > < / p : c S l d > < p : c l r M a p O v r > < a : m a s t e r C l r M a p p i n g / > < / p : c l r M a p O v r > < / p : s l d >
</file>

<file path=ppt/slides/slide6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9 0 7 6 4 6 D 6 - D B D B - 4 0 0 F - 9 8 E 2 - 5 B F 7 3 6 A 5 D 0 E 0 } " > < a 1 6 : c r e a t i o n I d   x m l n s : a 1 6 = " h t t p : / / s c h e m a s . m i c r o s o f t . c o m / o f f i c e / d r a w i n g / 2 0 1 0 / m a i n "   i d = " { 4 B 0 4 C B 2 2 - 3 4 1 6 - 4 3 F 2 - B A 9 D - C 3 8 5 8 C 9 F 7 B D 2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F 3 F 9 E 7 B E - 3 C A 7 - 4 8 2 C - A 2 5 9 - 1 9 1 9 7 4 8 0 3 B 5 F } " > < a 1 6 : c r e a t i o n I d   x m l n s : a 1 6 = " h t t p : / / s c h e m a s . m i c r o s o f t . c o m / o f f i c e / d r a w i n g / 2 0 1 0 / m a i n "   i d = " { 7 6 0 D E F 8 5 - E A 8 2 - 4 C D 3 - B 0 6 7 - C A 9 D 3 5 D 9 5 6 1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1 5 9 5 1 8 "   y = " 9 5 3 5 4 7 " / > < a : e x t   c x = " 5 6 9 4 4 2 6 "   c y = " 3 1 8 2 7 7 8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E E 3 3 8 3 2 5 - 1 C 3 9 - 4 D E 8 - B 0 2 8 - 8 8 3 2 9 5 5 4 6 C 7 0 } " > < a 1 6 : c r e a t i o n I d   x m l n s : a 1 6 = " h t t p : / / s c h e m a s . m i c r o s o f t . c o m / o f f i c e / d r a w i n g / 2 0 1 0 / m a i n "   i d = " { 3 3 4 1 1 2 3 7 - A E D E - 4 9 1 2 - B 7 8 4 - C F 4 5 4 3 1 5 B 8 0 0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B A 9 C E 0 5 E - F F 7 D - 4 9 5 6 - B D B 3 - A A 7 4 6 6 4 C F 1 0 7 } " > < a 1 6 : c r e a t i o n I d   x m l n s : a 1 6 = " h t t p : / / s c h e m a s . m i c r o s o f t . c o m / o f f i c e / d r a w i n g / 2 0 1 0 / m a i n "   i d = " { 4 D C 1 5 B C D - 4 A 4 1 - 4 B 5 4 - 9 2 6 9 - 0 6 2 F 2 E 0 F 6 8 B D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3 F E 7 9 C 6 7 - F F E 1 - 4 9 6 F - 9 0 D F - B 6 1 9 E 7 1 5 B 6 E C } " > < p 1 4 : c r e a t i o n I d   x m l n s : p 1 4 = " h t t p : / / s c h e m a s . m i c r o s o f t . c o m / o f f i c e / p o w e r p o i n t / 2 0 1 0 / m a i n "   v a l = " 1 6 1 9 0 7 3 4 8 0 7 0 9 " / > < / p : e x t > < / p : e x t L s t > < / p : c S l d > < p : c l r M a p O v r > < a : m a s t e r C l r M a p p i n g / > < / p : c l r M a p O v r > < / p : s l d >
</file>

<file path=ppt/slides/slide6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A 1 F 0 A 1 5 - B 2 1 9 - 4 5 A 0 - 9 D 9 B - A F 3 C 7 A B 1 6 9 1 0 } " > < a 1 6 : c r e a t i o n I d   x m l n s : a 1 6 = " h t t p : / / s c h e m a s . m i c r o s o f t . c o m / o f f i c e / d r a w i n g / 2 0 1 0 / m a i n "   i d = " { 1 3 C F E 6 7 7 - 8 2 1 A - 4 F D 8 - B 9 4 1 - C 1 E 4 4 8 6 3 4 3 5 6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D B 0 7 3 9 C C - E C 8 0 - 4 2 1 A - B C 5 6 - 1 C F 6 E 0 E D 3 8 5 A } " > < a 1 6 : c r e a t i o n I d   x m l n s : a 1 6 = " h t t p : / / s c h e m a s . m i c r o s o f t . c o m / o f f i c e / d r a w i n g / 2 0 1 0 / m a i n "   i d = " { 2 E C 7 1 6 8 F - 5 9 B F - 4 B 6 1 - B 9 F A - 9 D 7 3 0 E F 9 5 3 2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2 3 5 3 4 5 "   y = " 6 6 4 4 0 8 " / > < a : e x t   c x = " 5 5 6 8 5 0 0 "   c y = " 3 5 8 5 1 9 8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0 2 A 4 4 B 3 4 - B 8 8 4 - 4 D 8 2 - A 3 F 4 - 8 E 5 9 0 0 8 D 8 F 9 B } " > < a 1 6 : c r e a t i o n I d   x m l n s : a 1 6 = " h t t p : / / s c h e m a s . m i c r o s o f t . c o m / o f f i c e / d r a w i n g / 2 0 1 0 / m a i n "   i d = " { 8 0 7 1 3 4 6 2 - C E B 8 - 4 5 7 E - B E 5 0 - 7 D C 2 5 1 3 E E 1 3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B 5 5 A 0 5 5 9 - D 3 A 0 - 4 B 9 C - A 4 2 2 - 5 D D C 9 9 C B F 2 3 5 } " > < a 1 6 : c r e a t i o n I d   x m l n s : a 1 6 = " h t t p : / / s c h e m a s . m i c r o s o f t . c o m / o f f i c e / d r a w i n g / 2 0 1 0 / m a i n "   i d = " { 5 2 8 0 6 1 0 0 - 6 0 1 B - 4 4 9 7 - A C 7 F - E A A 4 E 8 8 F 2 3 2 E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 S u m m a r y 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C 2 C 2 8 8 C 4 - A 5 6 D - 4 4 1 6 - 8 3 0 2 - 9 F 7 6 1 2 2 3 F E 0 E } " > < p 1 4 : c r e a t i o n I d   x m l n s : p 1 4 = " h t t p : / / s c h e m a s . m i c r o s o f t . c o m / o f f i c e / p o w e r p o i n t / 2 0 1 0 / m a i n "   v a l = " 1 6 1 9 0 7 3 4 8 0 7 1 2 " / > < / p : e x t > < / p : e x t L s t > < / p : c S l d > < p : c l r M a p O v r > < a : m a s t e r C l r M a p p i n g / > < / p : c l r M a p O v r > < / p : s l d >
</file>

<file path=ppt/slides/slide6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0 B 1 7 6 F B - F 4 5 C - 4 D 0 7 - 8 B 3 9 - D B 0 7 D C 6 C C A 6 B } " > < a 1 6 : c r e a t i o n I d   x m l n s : a 1 6 = " h t t p : / / s c h e m a s . m i c r o s o f t . c o m / o f f i c e / d r a w i n g / 2 0 1 0 / m a i n "   i d = " { 2 7 5 4 3 E F 1 - 7 B 1 5 - 4 B 6 9 - A E 6 C - D D B F E 7 8 8 9 2 5 9 } " / > < / a : e x t > < / a : e x t L s t > < / p : c N v P r > < p : c N v S p P r / > < p : n v P r / > < / p : n v S p P r > < p : s p P r > < a : x f r m   f l i p H = " f a l s e "   f l i p V = " f a l s e "   r o t = " 0 " > < a : o f f   x = " - 1 9 0 5 0 "   y = " 0 " / > < a : e x t   c x = " 2 8 0 5 4 6 8 "   c y = " 5 1 4 0 6 5 6 " / > < / a : x f r m > < a : p r s t G e o m   p r s t = " r e c t " > < a : a v L s t / > < / a : p r s t G e o m > < a : s o l i d F i l l > < a : s r g b C l r   v a l = " f 9 e d e b " / > < / a : s o l i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> < a : s o l i d F i l l > < a : s r g b C l r   v a l = " f f 8 b 6 0 " / > < / a : s o l i d F i l l > < / a : r P r > < a : t / > < / a : r > < a : e n d P a r a R P r   d i r t y = " 0 "   l a n g = " e n - U S " > < a : s o l i d F i l l > < a : s r g b C l r   v a l = " f f 8 b 6 0 " / > < / a : s o l i d F i l l > < / a : e n d P a r a R P r > < / a : p > < / p : t x B o d y > < / p : s p > < p : p i c > < p : n v P i c P r > < p : c N v P r   i d = " 3 "   n a m e = " " > < a : e x t L s t > < a : e x t   u r i = " { 7 1 9 4 A B 5 4 - 8 B 6 2 - 4 0 3 5 - A A 6 0 - 2 5 E 4 6 F F 1 C C C 6 } " > < a 1 6 : c r e a t i o n I d   x m l n s : a 1 6 = " h t t p : / / s c h e m a s . m i c r o s o f t . c o m / o f f i c e / d r a w i n g / 2 0 1 0 / m a i n "   i d = " { E 9 8 4 E A 5 C - 9 4 2 6 - 4 B 6 C - A 1 4 F - A 0 D 5 4 A 0 E 3 0 9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0 0 3 9 0 8 "   y = " 8 7 8 3 4 7 " / > < a : e x t   c x = " 5 9 6 1 8 3 0 "   c y = " 3 3 2 8 6 8 2 " / > < / a : x f r m > < a : p r s t G e o m   p r s t = " r e c t " > < a : a v L s t / > < / a : p r s t G e o m > < a : n o F i l l / > < a : l n   c a p = " f l a t "   w = " 9 5 2 5 " > < a : s o l i d F i l l > < a : s c h e m e C l r   v a l = " b g 1 " > < a : l u m M o d   v a l = " 5 0 0 0 0 " / > < / a : s c h e m e C l r > < / a : s o l i d F i l l > < a : p r s t D a s h   v a l = " s o l i d " / > < a : r o u n d / > < / a : l n > < / p : s p P r > < / p : p i c > < p : s p > < p : n v S p P r > < p : c N v P r   i d = " 4 "   n a m e = " " > < a : e x t L s t > < a : e x t   u r i = " { 2 8 0 A B B A 2 - A 5 1 7 - 4 5 F 6 - B C 6 5 - 9 6 7 1 2 8 0 4 C 1 2 B } " > < a 1 6 : c r e a t i o n I d   x m l n s : a 1 6 = " h t t p : / / s c h e m a s . m i c r o s o f t . c o m / o f f i c e / d r a w i n g / 2 0 1 0 / m a i n "   i d = " { 7 8 2 3 5 8 F F - C B E 4 - 4 1 1 A - A A 3 8 - B C 1 6 C 9 8 D F 7 8 9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3 9 3 5 8 2 " / > < a : e x t   c x = " 2 2 3 2 3 4 5 "   c y = " 5 2 1 8 6 5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> < a : d e f R P r   d i r t y = " 0 "   l a n g = " e n - U S "   s z = " 1 4 0 0 " / > < / a : p P r > < a : r > < a : r P r   b = " 0 "   d i r t y = " 0 "   l a n g = " e n - U S "   s z = " 2 8 0 0 " > < a : s o l i d F i l l > < a : s r g b C l r   v a l = " c 2 2 1 2 f " / > < / a : s o l i d F i l l > < a : l a t i n   t y p e f a c e = " O p e n   S a n s " / > < / a : r P r > < a : t > C o m p l e t i o n < / a : t > < / a : r > < a : e n d P a r a R P r   b = " 0 "   d i r t y = " 0 "   l a n g = " e n - U S "   s z = " 2 8 0 0 " > < a : s o l i d F i l l > < a : s r g b C l r   v a l = " c 2 2 1 2 f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4 2 5 3 4 C 3 2 - 8 4 E 5 - 4 A A 0 - 8 1 6 1 - 1 7 2 4 B 7 6 2 B 6 6 B } " > < a 1 6 : c r e a t i o n I d   x m l n s : a 1 6 = " h t t p : / / s c h e m a s . m i c r o s o f t . c o m / o f f i c e / d r a w i n g / 2 0 1 0 / m a i n "   i d = " { 1 0 F 9 C C F 9 - A 2 9 8 - 4 D 7 F - 8 4 A A - 6 8 D C F D 2 B 9 1 0 2 } " / > < / a : e x t > < / a : e x t L s t > < / p : c N v P r > < p : c N v S p P r   t x B o x = " 1 " / > < p : n v P r / > < / p : n v S p P r > < p : s p P r > < a : x f r m   f l i p H = " f a l s e "   f l i p V = " f a l s e "   r o t = " 0 " > < a : o f f   x = " 1 0 4 7 7 5 "   y = " 9 2 3 9 2 5 " / > < a : e x t   c x = " 2 7 8 4 9 9 5 "   c y = " 2 7 0 8 1 7 6 " / > < / a : x f r m > < a : p r s t G e o m   p r s t = " r e c t " > < a : a v L s t / > < / a : p r s t G e o m > < / p : s p P r > < p : t x B o d y > < a : b o d y P r   a n c h o r = " t "   b I n s = " 4 7 6 2 5 "   l I n s = " 9 5 2 5 0 "   r I n s = " 9 5 2 5 0 "   r t l C o l = " 0 "   t I n s = " 4 7 6 2 5 "   v e r t = " h o r z " > < a : s p A u t o F i t / > < / a : b o d y P r > < a : l s t S t y l e /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 S a l a r y   p a y m e n t s 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 A u t o m a t i c   p a y s l i p s 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 T a x   w o r k s h e e t s 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 P a y r o l l   f o r m s 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 A c c o u n t i n g 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 R e p o r t i n g < / a : t > < / a : r > < / a : p > < a : p > < a : p P r   a l g n = " l "   i n d e n t = " - 3 4 2 9 0 0 "   m a r L = " 3 4 2 9 0 0 " > < a : l n S p c > < a : s p c P c t   v a l = " 1 7 5 0 0 0 " / > < / a : l n S p c > < a : b u F o n t   t y p e f a c e = " A r i a l " / > < a : b u C h a r   c h a r = " " " / > < a : d e f R P r   d i r t y = " 0 "   l a n g = " e n - U S "   s z = " 1 4 0 0 " / > < / a : p P r > < a : r > < a : r P r   b = " 1 "   d i r t y = " 0 "   l a n g = " e n - U S "   s z = " 1 4 0 0 " > < a : s o l i d F i l l > < a : s r g b C l r   v a l = " c 2 2 1 2 f " / > < / a : s o l i d F i l l > < a : l a t i n   t y p e f a c e = " O p e n   S a n s " / > < / a : r P r > < a : t > S u m m a r y < / a : t > < / a : r > < a : e n d P a r a R P r   b = " 1 "   d i r t y = " 0 "   l a n g = " e n - U S "   s z = " 1 4 0 0 " > < a : s o l i d F i l l > < a : s r g b C l r   v a l = " c 2 2 1 2 f " / > < / a : s o l i d F i l l > < a : l a t i n   t y p e f a c e = " O p e n   S a n s " / > < / a : e n d P a r a R P r > < / a : p > < / p : t x B o d y > < / p : s p > < / p : s p T r e e > < p : e x t L s t > < p : e x t   u r i = " { D D 6 C 9 4 C 9 - 3 8 B 3 - 4 B C 7 - 9 8 A E - 7 4 B 4 B 5 A 6 F 4 0 0 } " > < p 1 4 : c r e a t i o n I d   x m l n s : p 1 4 = " h t t p : / / s c h e m a s . m i c r o s o f t . c o m / o f f i c e / p o w e r p o i n t / 2 0 1 0 / m a i n "   v a l = " 1 6 1 9 0 7 3 4 8 0 7 1 4 " / > < / p : e x t > < / p : e x t L s t > < / p : c S l d > < p : c l r M a p O v r > < a : m a s t e r C l r M a p p i n g / > < / p : c l r M a p O v r > < / p : s l d >
</file>

<file path=ppt/slides/slide6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c h e m e C l r   v a l = " b g 1 " > < a : l u m M o d   v a l = " 9 5 0 0 0 " / > < / a : s c h e m e C l r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7 2 C 9 3 8 E 4 - E 4 F B - 4 4 8 5 - 9 3 F B - 6 7 E 1 E 8 F 4 E B 9 3 } " > < a 1 6 : c r e a t i o n I d   x m l n s : a 1 6 = " h t t p : / / s c h e m a s . m i c r o s o f t . c o m / o f f i c e / d r a w i n g / 2 0 1 0 / m a i n "   i d = " { 4 5 F 6 8 0 3 6 - D 3 9 D - 4 6 6 0 - A A 9 4 - E 6 4 D C 4 5 0 B 1 4 0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3 5 1 6 4 3 "   y = " 1 9 0 5 0 0 0 " / > < a : e x t   c x = " 6 4 3 6 1 7 8 "   c y = " 7 7 6 7 0 2 " / > < / a : x f r m > < / p : s p P r > < p : t x B o d y > < a : b o d y P r   a n c h o r = " t "   r t l C o l = " 0 "   v e r t = " h o r z " / > < a : l s t S t y l e / > < a : p > < a : p P r / > < a : r > < a : r P r   d i r t y = " 0 "   l a n g = " e n - U S " > < a : s o l i d F i l l > < a : s r g b C l r   v a l = " c 2 2 1 2 f " / > < / a : s o l i d F i l l > < a : l a t i n   t y p e f a c e = " O p e n   S a n s - l i g h t " / > < / a : r P r > < a : t > P a y r o l l   < / a : t > < / a : r > < a : r > < a : r P r   d i r t y = " 0 "   l a n g = " e n - U S " > < a : s o l i d F i l l > < a : s r g b C l r   v a l = " c 2 2 1 2 f " / > < / a : s o l i d F i l l > < a : l a t i n   t y p e f a c e = " O p e n   S a n s - d e m i _ b o l d " / > < / a : r P r > < a : t > s u c c e s s   s t o r i e s < / a : t > < / a : r > < a : e n d P a r a R P r   d i r t y = " 0 "   l a n g = " e n - U S " > < a : s o l i d F i l l > < a : s r g b C l r   v a l = " c 2 2 1 2 f " / > < / a : s o l i d F i l l > < a : l a t i n   t y p e f a c e = " O p e n   S a n s - d e m i _ b o l d " / > < / a : e n d P a r a R P r > < / a : p > < / p : t x B o d y > < / p : s p > < / p : s p T r e e > < p : e x t L s t > < p : e x t   u r i = " { B 7 2 2 5 D 5 4 - F 7 2 5 - 4 F 5 6 - 9 7 9 6 - 1 B F C 2 F 9 B E 7 7 0 } " > < p 1 4 : c r e a t i o n I d   x m l n s : p 1 4 = " h t t p : / / s c h e m a s . m i c r o s o f t . c o m / o f f i c e / p o w e r p o i n t / 2 0 1 0 / m a i n "   v a l = " 1 6 1 9 0 7 3 4 8 0 7 1 9 " / > < / p : e x t > < / p : e x t L s t > < / p : c S l d > < p : c l r M a p O v r > < a : m a s t e r C l r M a p p i n g / > < / p : c l r M a p O v r > < / p : s l d >
</file>

<file path=ppt/slides/slide6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1 6 2 C B E E 4 - 8 5 D 8 - 4 F A 0 - A 9 2 8 - A 6 6 C 6 C 4 2 8 2 7 5 } " > < a 1 6 : c r e a t i o n I d   x m l n s : a 1 6 = " h t t p : / / s c h e m a s . m i c r o s o f t . c o m / o f f i c e / d r a w i n g / 2 0 1 0 / m a i n "   i d = " { 9 C A 0 5 D 5 E - B 3 A B - 4 E 7 B - 8 7 5 C - 3 E 6 F E 3 1 8 6 4 9 3 } " / > < / a : e x t > < / a : e x t L s t > < / p : c N v P r > < p : c N v S p P r / > < p : n v P r / > < / p : n v S p P r > < p : s p P r > < a : x f r m   f l i p H = " f a l s e "   f l i p V = " f a l s e "   r o t = " 0 " > < a : o f f   x = " 5 3 7 8 2 6 2 "   y = " - 5 9 4 3 " / > < a : e x t   c x = " 3 7 6 5 7 3 7 "   c y = " 5 1 5 3 0 2 5 " / > < / a : x f r m > < a : p r s t G e o m   p r s t = " r e c t " > < a : a v L s t / > < / a : p r s t G e o m > < a : s o l i d F i l l > < a : s c h e m e C l r   v a l = " b g 1 " > < a : l u m M o d   v a l = " 9 5 0 0 0 " / > < / a : s c h e m e C l r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B 5 A 1 7 8 4 3 - C 1 5 4 - 4 D 1 9 - 9 5 C 5 - 8 A 6 2 7 1 B 5 B 2 4 A } " > < a 1 6 : c r e a t i o n I d   x m l n s : a 1 6 = " h t t p : / / s c h e m a s . m i c r o s o f t . c o m / o f f i c e / d r a w i n g / 2 0 1 0 / m a i n "   i d = " { E 2 3 8 5 3 6 7 - 7 3 0 3 - 4 9 A 0 - 9 A 7 C - 7 2 E 0 D 9 B 0 3 3 E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6 5 2 3 9 5 "   y = " 8 2 4 3 3 1 " / > < a : e x t   c x = " 4 1 7 9 5 7 9 "   c y = " 2 4 0 3 1 7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0 "   m a r L = " 0 " > < a : l n S p c > < a : s p c P c t   v a l = " 1 5 0 0 0 0 " / > < / a : l n S p c > < a : s p c B e f > < a : s p c P t s   v a l = " 7 5 0 " / > < / a : s p c B e f > < a : b u C l r > < a : s r g b C l r   v a l = " c 2 2 1 2 f " / > < / a : b u C l r > < a : b u F o n t   t y p e f a c e = " A r i a l " / > < a : b u N o n e / > < / a : p P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 " 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 Z o h o   P a y r o l l   w a s   a   n a t u r a l   f i t .   W i t h   u s e f u l   i n t e g r a t i o n s   a n d   s w i f t   s u p p o r t   t e a m ,   i t   h a s   b e e n   a b l e   t o   r e s o l v e   o u r   b i g g e s t   p a y r o l l   i s s u e s   o n   a   s i n g l e   p l a t f o r m .   I t   i s   v e r y   c o m p r e h e n s i v e   a n d   e a s y   t o   u s e .   Z o h o   P a y r o l l   h a s   h e l p e d   c u t   d o w n   o u r   c o s t s   a n d   < / a : t > < / a : r > < a : r > < a : r P r   b = " 0 "   d i r t y = " 0 "   e r r = " 1 "   i = " 1 "   l a n g = " e n - U S "   s z = " 1 4 0 0 " > < a : s o l i d F i l l > < a : s r g b C l r   v a l = " 0 0 0 0 0 0 " / > < / a : s o l i d F i l l > < a : l a t i n   t y p e f a c e = " O p e n   S a n s " / > < / a : r P r > < a : t > T A T ' s 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  m a k i n g   < / a : t > < / a : r > < a : r > < a : r P r   b = " 0 "   d i r t y = " 0 "   e r r = " 1 "   i = " 1 "   l a n g = " e n - U S "   s z = " 1 4 0 0 " > < a : s o l i d F i l l > < a : s r g b C l r   v a l = " 0 0 0 0 0 0 " / > < / a : s o l i d F i l l > < a : l a t i n   t y p e f a c e = " O p e n   S a n s " / > < / a : r P r > < a : t > p a y r u n 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  c o m p l e t i o n   a   g r e a t   e x p e r i e n c e   f o r   u s   ! 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 " < / a : t > < / a : r > < a : e n d P a r a R P r   b = " 0 "   d i r t y = " 0 "   i = " 1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0 5 A 2 9 D 6 8 - C 6 B F - 4 F 0 C - 8 0 F 1 - 6 5 E 0 8 1 D E 6 6 A 6 } " > < a 1 6 : c r e a t i o n I d   x m l n s : a 1 6 = " h t t p : / / s c h e m a s . m i c r o s o f t . c o m / o f f i c e / d r a w i n g / 2 0 1 0 / m a i n "   i d = " { 6 6 B A 4 F 7 1 - 7 2 9 9 - 4 6 E 0 - 8 5 9 2 - B 1 1 1 C 2 E F 2 5 9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9 2 4 5 5 0 "   y = " 8 2 4 3 3 1 " / > < a : e x t   c x = " 2 4 4 4 0 9 5 "   c y = " 4 7 6 1 2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e r r = " 1 "   l a n g = " e n - U S "   s z = " 2 0 0 0 " > < a : s o l i d F i l l > < a : s c h e m e C l r   v a l = " t x 1 " / > < / a : s o l i d F i l l > < a : l a t i n   t y p e f a c e = " O p e n   S a n s " / > < / a : r P r > < a : t > L e e g a l i t y < / a : t > < / a : r > < a : e n d P a r a R P r   b = " 1 "   d i r t y = " 0 "   e r r = " 1 "   l a n g = " e n - U S "   s z = " 2 0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1 7 B A 0 3 0 1 - 6 F F B - 4 5 C D - 9 D 0 8 - B 4 C 8 D 4 E 1 9 E E E } " > < a 1 6 : c r e a t i o n I d   x m l n s : a 1 6 = " h t t p : / / s c h e m a s . m i c r o s o f t . c o m / o f f i c e / d r a w i n g / 2 0 1 0 / m a i n "   i d = " { 1 E F 1 B 0 1 4 - 2 1 1 B - 4 1 8 9 - 8 1 1 A - 9 D 4 D A 3 D 2 3 F 3 C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1 3 5 3 4 0 7 " / > < a : e x t   c x = " 2 7 2 6 5 8 8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 P a y r o l l   r u n   < / a : t > < / a :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 t < / a : t > < / a :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 i m e < / a : t > < / a : r > < a : r > < a : r P r   d i r t y = " 0 "   l a n g = " e n - U S "   s z = " 2 0 0 0 " > < a : s o l i d F i l l > < a : s c h e m e C l r   v a l = " t x 1 " / > < / a : s o l i d F i l l > < a : l a t i n   t y p e f a c e = " O p e n   S a n s - l i g h t " / > < / a : r P r > < a : t >  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 5 < / a : t > < / a :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  t i m e s   f a s t e r 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6 "   n a m e = " " > < a : e x t L s t > < a : e x t   u r i = " { F F 5 E C 5 B B - 1 C B 4 - 4 0 D 0 - 9 5 B A - A A 7 1 6 8 8 7 B F B 2 } " > < a 1 6 : c r e a t i o n I d   x m l n s : a 1 6 = " h t t p : / / s c h e m a s . m i c r o s o f t . c o m / o f f i c e / d r a w i n g / 2 0 1 0 / m a i n "   i d = " { 9 1 C E 1 9 6 E - 4 A 3 4 - 4 1 F 6 - 8 6 5 6 - 7 0 7 6 E 4 5 D 8 4 D 2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2 2 2 5 4 4 0 " / > < a : e x t   c x = " 2 7 2 6 5 8 8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 I m p l e m e n t a t i o n   t i m e 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 L e s s   t h a n   t w o   w e e k 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7 "   n a m e = " " > < a : e x t L s t > < a : e x t   u r i = " { A A 0 9 B C 8 3 - 7 F 0 0 - 4 2 3 7 - A 0 C 5 - A F 6 E E B D 3 E B F 6 } " > < a 1 6 : c r e a t i o n I d   x m l n s : a 1 6 = " h t t p : / / s c h e m a s . m i c r o s o f t . c o m / o f f i c e / d r a w i n g / 2 0 1 0 / m a i n "   i d = " { F 9 6 5 2 6 5 D - 2 1 B 5 - 4 3 E 0 - 8 C 1 3 - D 1 1 7 D 0 6 9 D D 5 4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2 9 5 8 5 8 9 " / > < a : e x t   c x = " 2 9 6 4 2 9 4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 D i g i t i z a t i o n   b e n e f i t s 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 S a v e d   4 2   h o u r s / m o n t h 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p i c > < p : n v P i c P r > < p : c N v P r   i d = " 8 "   n a m e = " " > < a : e x t L s t > < a : e x t   u r i = " { 8 B A A 7 5 7 4 - A C D F - 4 5 2 1 - A 8 C 1 - C 0 3 9 D D 5 B C E E 0 } " > < a 1 6 : c r e a t i o n I d   x m l n s : a 1 6 = " h t t p : / / s c h e m a s . m i c r o s o f t . c o m / o f f i c e / d r a w i n g / 2 0 1 0 / m a i n "   i d = " { 9 6 F B C 7 8 4 - 4 2 C 6 - 4 C 0 D - 8 5 E 4 - 4 5 4 4 B 3 0 D E 4 F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9 "   n a m e = " " > < a : e x t L s t > < a : e x t   u r i = " { 0 F 3 0 2 9 D 6 - 4 B 2 7 - 4 F 8 A - A 4 6 5 - A D A 9 1 D 2 B C 1 7 6 } " > < a 1 6 : c r e a t i o n I d   x m l n s : a 1 6 = " h t t p : / / s c h e m a s . m i c r o s o f t . c o m / o f f i c e / d r a w i n g / 2 0 1 0 / m a i n "   i d = " { 0 B B B D 0 B B - 2 6 4 4 - 4 2 E 7 - 9 2 A 1 - F 2 F 8 C 7 9 C E E 4 A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1 0 "   n a m e = " " > < a : e x t L s t > < a : e x t   u r i = " { 3 2 3 C 4 7 6 7 - C 2 1 E - 4 9 1 A - A A 7 A - A 6 2 C 9 3 7 E C 4 B D } " > < a 1 6 : c r e a t i o n I d   x m l n s : a 1 6 = " h t t p : / / s c h e m a s . m i c r o s o f t . c o m / o f f i c e / d r a w i n g / 2 0 1 0 / m a i n "   i d = " { 4 D 1 9 E 5 5 7 - 5 9 0 F - 4 D E 0 - A 3 4 F - 1 E C 1 2 4 D 2 7 A 9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r c R e c t   b = " 1 9 2 8 0 "   l = " 2 2 7 5 0 "   r = " 2 1 8 2 0 "   t = " 1 8 6 4 0 " / > < a : s t r e t c h > < a : f i l l R e c t / > < / a : s t r e t c h > < / p : b l i p F i l l > < p : s p P r > < a : x f r m   f l i p H = " f a l s e "   f l i p V = " f a l s e "   r o t = " 0 " > < a : o f f   x = " 6 5 2 3 9 5 "   y = " 3 6 0 2 6 5 9 " / > < a : e x t   c x = " 1 6 1 0 1 9 1 "   c y = " 8 1 5 9 0 2 " / > < / a : x f r m > < a : p r s t G e o m   p r s t = " r e c t " > < a : a v L s t / > < / a : p r s t G e o m > < a : n o F i l l / > < / p : s p P r > < / p : p i c > < / p : s p T r e e > < p : e x t L s t > < p : e x t   u r i = " { 9 0 1 1 7 E 3 5 - 8 1 B 9 - 4 5 D 5 - 8 8 6 6 - C 9 8 E 6 0 E 1 2 1 E E } " > < p 1 4 : c r e a t i o n I d   x m l n s : p 1 4 = " h t t p : / / s c h e m a s . m i c r o s o f t . c o m / o f f i c e / p o w e r p o i n t / 2 0 1 0 / m a i n "   v a l = " 1 6 1 9 0 7 3 4 8 0 7 2 2 " / > < / p : e x t > < / p : e x t L s t > < / p : c S l d > < p : c l r M a p O v r > < a : m a s t e r C l r M a p p i n g / > < / p : c l r M a p O v r > < / p : s l d >
</file>

<file path=ppt/slides/slide6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4 6 9 D B 2 7 0 - 3 0 0 5 - 4 4 3 6 - 9 5 7 7 - C 0 E 3 2 D 6 5 4 6 0 1 } " > < a 1 6 : c r e a t i o n I d   x m l n s : a 1 6 = " h t t p : / / s c h e m a s . m i c r o s o f t . c o m / o f f i c e / d r a w i n g / 2 0 1 0 / m a i n "   i d = " { 1 2 6 6 1 4 6 5 - 0 B 0 B - 4 B 5 B - 9 7 9 D - C 8 7 F 7 8 C F 5 B C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6 1 7 5 7 3 "   y = " 4 0 2 8 5 9 4 " / > < a : e x t   c x = " 1 8 6 6 9 8 3 "   c y = " 6 8 6 7 6 5 " / > < / a : x f r m > < a : p r s t G e o m   p r s t = " r e c t " > < a : a v L s t / > < / a : p r s t G e o m > < a : n o F i l l / > < / p : s p P r > < / p : p i c > < p : s p > < p : n v S p P r > < p : c N v P r   i d = " 3 "   n a m e = " " > < a : e x t L s t > < a : e x t   u r i = " { 7 D 4 9 1 E 5 2 - 8 0 1 6 - 4 5 9 9 - 8 8 6 4 - A F 8 F 8 A 6 D 1 5 7 1 } " > < a 1 6 : c r e a t i o n I d   x m l n s : a 1 6 = " h t t p : / / s c h e m a s . m i c r o s o f t . c o m / o f f i c e / d r a w i n g / 2 0 1 0 / m a i n "   i d = " { B E 2 3 0 F 1 3 - 0 A 6 0 - 4 1 C 4 - 8 E D 7 - F 1 F 9 A E 2 F 3 2 E 4 } " / > < / a : e x t > < / a : e x t L s t > < / p : c N v P r > < p : c N v S p P r / > < p : n v P r / > < / p : n v S p P r > < p : s p P r > < a : x f r m   f l i p H = " f a l s e "   f l i p V = " f a l s e "   r o t = " 0 " > < a : o f f   x = " 5 3 7 8 2 6 2 "   y = " - 5 9 4 3 " / > < a : e x t   c x = " 3 7 6 5 7 3 7 "   c y = " 5 1 5 3 0 2 5 " / > < / a : x f r m > < a : p r s t G e o m   p r s t = " r e c t " > < a : a v L s t / > < / a : p r s t G e o m > < a : s o l i d F i l l > < a : s c h e m e C l r   v a l = " b g 1 " > < a : l u m M o d   v a l = " 9 5 0 0 0 " / > < / a : s c h e m e C l r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" > < a : e x t L s t > < a : e x t   u r i = " { 9 D A 1 5 1 4 2 - 5 2 D 9 - 4 1 7 5 - 8 F 4 E - F 9 F D B 0 9 2 D 1 0 D } " > < a 1 6 : c r e a t i o n I d   x m l n s : a 1 6 = " h t t p : / / s c h e m a s . m i c r o s o f t . c o m / o f f i c e / d r a w i n g / 2 0 1 0 / m a i n "   i d = " { D 2 F 6 4 D 4 E - 9 8 F 6 - 4 D C C - B 9 A 6 - F 6 5 C 4 B 3 E 8 5 D C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6 5 2 3 9 5 "   y = " 8 2 4 3 3 1 " / > < a : e x t   c x = " 4 3 6 5 4 2 2 "   c y = " 2 4 0 3 1 7 6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  i n d e n t = " 0 "   m a r L = " 0 " > < a : l n S p c > < a : s p c P c t   v a l = " 1 5 0 0 0 0 " / > < / a : l n S p c > < a : s p c B e f > < a : s p c P t s   v a l = " 7 5 0 " / > < / a : s p c B e f > < a : b u C l r > < a : s r g b C l r   v a l = " c 2 2 1 2 f " / > < / a : b u C l r > < a : b u F o n t   t y p e f a c e = " A r i a l " / > < a : b u N o n e / > < / a : p P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 " 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 I   h a v e   b e e n   a   Z o h o   P a y r o l l   u s e r   s i n c e   i t   w a s   l a u n c h e d .   T h e   m o m e n t   I   g o t   t h e   f e e l   o f   t h e   p r o d u c t ' s   < / a : t > < / a : r > < a : r > < a : r P r   b = " 0 "   d i r t y = " 0 "   e r r = " 1 "   i = " 1 "   l a n g = " e n - U S "   s z = " 1 4 0 0 " > < a : s o l i d F i l l > < a : s r g b C l r   v a l = " 0 0 0 0 0 0 " / > < / a : s o l i d F i l l > < a : l a t i n   t y p e f a c e = " O p e n   S a n s " / > < / a : r P r > < a : t > U I 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 ,   I   h a d   n o   s e c o n d   t h o u g h t s .   < / a : t > < / a : r > < a : r > < a : r P r   b = " 0 "   d i r t y = " 0 "   i = " 1 "   l a n g = " e n - U S "   s z = " 1 4 0 0 " > < a : s o l i d F i l l > < a : s r g b C l r   v a l = " c 0 0 0 0 0 " / > < / a : s o l i d F i l l > < a : l a t i n   t y p e f a c e = " O p e n   S a n s " / > < / a : r P r > < a : t > I t   i s   a   s i m p l e   s o l u t i o n   t h a t   c a n   t a k e   c a r e   o f   i t s e l f   a n d   d i d   n o t   r e q u i r e   o u r   c o n s c i o u s   e f f o r t . < / a : t > < / a : r > < a : r > < a : r P r   b = " 0 "   d i r t y = " 0 "   i = " 1 "   l a n g = " e n - U S "   s z = " 1 4 0 0 " > < a : s o l i d F i l l > < a : s r g b C l r   v a l = " 0 0 0 0 0 0 " / > < / a : s o l i d F i l l > < a : l a t i n   t y p e f a c e = " O p e n   S a n s " / > < / a : r P r > < a : t >   T h e   a t t e n t i v e   s u p p o r t   t e a m   h e l p e d   u s   g e t   o n b o a r d e d   i n   j u s t   a   w e e k   a n d   t h e n   t h e r e   w a s   n o   t u r n i n g   b a c k .   I t ' s   b e e n   o v e r   a   y e a r   n o w   a n d   w e   a r e   h a p p y   t o   h a v e   c h o s e n   Z o h o   P a y r o l l   f o r   o u r   H R   o p e r a t i o n s . < / a : t > < / a : r > < a : r > < a : r P r   b = " 0 "   d i r t y = " 0 "   l a n g = " e n - U S "   s z = " 1 4 0 0 " > < a : s o l i d F i l l > < a : s r g b C l r   v a l = " 0 0 0 0 0 0 " / > < / a : s o l i d F i l l > < a : l a t i n   t y p e f a c e = " O p e n   S a n s " / > < / a : r P r > < a : t > " < / a : t > < / a : r > < a : e n d P a r a R P r   b = " 0 "   d i r t y = " 0 "   l a n g = " e n - U S "   s z = " 1 4 0 0 " > < a : s o l i d F i l l > < a : s r g b C l r   v a l = " 0 0 0 0 0 0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2 1 7 8 9 F F E - 8 9 B A - 4 2 4 4 - 8 E 1 4 - 1 D D 2 1 4 3 9 F 4 4 4 } " > < a 1 6 : c r e a t i o n I d   x m l n s : a 1 6 = " h t t p : / / s c h e m a s . m i c r o s o f t . c o m / o f f i c e / d r a w i n g / 2 0 1 0 / m a i n "   i d = " { 8 0 E 8 4 7 A A - B D 7 2 - 4 F 3 5 - A 3 8 F - 7 6 C 2 8 D C A B B A 9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9 2 4 5 5 0 "   y = " 8 2 4 3 3 1 " / > < a : e x t   c x = " 2 4 4 4 0 9 5 "   c y = " 8 6 4 8 0 3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0 0 0 " > < a : s o l i d F i l l > < a : s c h e m e C l r   v a l = " t x 1 " / > < / a : s o l i d F i l l > < a : l a t i n   t y p e f a c e = " O p e n   S a n s " / > < / a : r P r > < a : t > P u r p l e < / a : t > < / a : r > < a : r > < a : r P r   b = " 1 "   d i r t y = " 0 "   e r r = " 1 "   l a n g = " e n - U S "   s z = " 2 0 0 0 " > < a : s o l i d F i l l > < a : s c h e m e C l r   v a l = " t x 1 " / > < / a : s o l i d F i l l > < a : l a t i n   t y p e f a c e = " O p e n   S a n s " / > < / a : r P r > < a : t >   < / a : t > < / a : r > < a : r > < a : r P r   b = " 1 "   d i r t y = " 0 "   l a n g = " e n - U S "   s z = " 2 0 0 0 " > < a : s o l i d F i l l > < a : s c h e m e C l r   v a l = " t x 1 " / > < / a : s o l i d F i l l > < a : l a t i n   t y p e f a c e = " O p e n   S a n s " / > < / a : r P r > < a : t > s l a t e < / a : t > < / a : r > < a : e n d P a r a R P r   b = " 1 "   d i r t y = " 0 "   l a n g = " e n - U S "   s z = " 2 0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6 "   n a m e = " " > < a : e x t L s t > < a : e x t   u r i = " { 5 1 4 6 D 8 2 2 - 7 8 D C - 4 9 7 4 - B 5 3 B - 4 9 C 0 B B 5 A 9 8 7 7 } " > < a 1 6 : c r e a t i o n I d   x m l n s : a 1 6 = " h t t p : / / s c h e m a s . m i c r o s o f t . c o m / o f f i c e / d r a w i n g / 2 0 1 0 / m a i n "   i d = " { 2 8 9 D 3 F B 3 - 4 7 B 9 - 4 0 8 5 - 9 C F 5 - 2 C 8 9 8 A 0 C 9 1 4 C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1 3 5 3 4 0 7 " / > < a : e x t   c x = " 2 7 2 6 5 8 8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 P a y r o l l   r u n   < / a : t > < / a :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 t < / a : t > < / a :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 i m e < / a : t > < / a : r > < a : r > < a : r P r   d i r t y = " 0 "   l a n g = " e n - U S "   s z = " 2 0 0 0 " > < a : s o l i d F i l l > < a : s c h e m e C l r   v a l = " t x 1 " / > < / a : s o l i d F i l l > < a : l a t i n   t y p e f a c e = " O p e n   S a n s - l i g h t " / > < / a : r P r > < a : t >  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 3 < / a : t > < / a :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  t i m e s   f a s t e r 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7 "   n a m e = " " > < a : e x t L s t > < a : e x t   u r i = " { E D B B 5 B D 1 - 8 0 B 8 - 4 E 7 F - A 3 9 8 - B 1 3 2 7 2 A 6 C F 8 5 } " > < a 1 6 : c r e a t i o n I d   x m l n s : a 1 6 = " h t t p : / / s c h e m a s . m i c r o s o f t . c o m / o f f i c e / d r a w i n g / 2 0 1 0 / m a i n "   i d = " { 0 D B 5 0 B 0 8 - 6 9 7 9 - 4 2 4 4 - B 2 D F - A E A 7 E 6 B 7 B B 3 8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2 2 2 5 4 4 0 " / > < a : e x t   c x = " 2 7 2 6 5 8 8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 I m p l e m e n t a t i o n   t i m e 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 L e s s   t h a n   a   w e e k 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s p > < p : n v S p P r > < p : c N v P r   i d = " 8 "   n a m e = " " > < a : e x t L s t > < a : e x t   u r i = " { C 0 0 F 7 9 7 8 - E 8 1 8 - 4 E 8 4 - 9 9 E 1 - B 0 5 5 F 0 D 4 B B 6 8 } " > < a 1 6 : c r e a t i o n I d   x m l n s : a 1 6 = " h t t p : / / s c h e m a s . m i c r o s o f t . c o m / o f f i c e / d r a w i n g / 2 0 1 0 / m a i n "   i d = " { 2 8 E D 8 F D A - 7 9 0 6 - 4 3 2 E - B C 9 4 - 9 A 2 4 A 2 9 E 3 6 4 A } " / > < / a : e x t > < / a : e x t L s t > < / p : c N v P r > < p : c N v S p P r   t x B o x = " 1 " / > < p : n v P r / > < / p : n v S p P r > < p : s p P r > < a : x f r m   f l i p H = " f a l s e "   f l i p V = " f a l s e "   r o t = " 0 " > < a : o f f   x = " 5 9 2 4 5 5 0 "   y = " 2 9 5 8 5 8 9 " / > < a : e x t   c x = " 2 9 6 4 2 9 4 "   c y = " 7 4 6 4 3 7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l n S p c > < a : s p c P c t   v a l = " 1 2 5 0 0 0 " / > < / a : l n S p c > < a : d e f R P r   d i r t y = " 0 "   l a n g = " e n - U S "   s z = " 1 4 0 0 " / > < / a : p P r > < a : r > < a : r P r   b = " 0 "   d i r t y = " 0 "   l a n g = " e n - U S "   s z = " 1 2 0 0 " > < a : s o l i d F i l l > < a : s c h e m e C l r   v a l = " t x 1 " / > < / a : s o l i d F i l l > < a : l a t i n   t y p e f a c e = " O p e n   S a n s " / > < / a : r P r > < a : t > D i g i t i z a t i o n   b e n e f i t s < / a : t > < / a : r > < / a : p > < a : p > < a : p P r > < a : l n S p c > < a : s p c P c t   v a l = " 1 2 5 0 0 0 " / > < / a : l n S p c > < a : d e f R P r   d i r t y = " 0 "   l a n g = " e n - U S "   s z = " 1 4 0 0 " / > < / a : p P r > < a : r > < a : r P r   d i r t y = " 0 "   l a n g = " e n - U S "   s z = " 1 6 0 0 " > < a : s o l i d F i l l > < a : s r g b C l r   v a l = " c 2 2 1 2 f " / > < / a : s o l i d F i l l > < a : l a t i n   t y p e f a c e = " O p e n   S a n s - d e m i _ b o l d " / > < / a : r P r > < a : t > S a v e d   4 0   h o u r s / m o n t h < / a : t > < / a : r > < a : e n d P a r a R P r   d i r t y = " 0 "   l a n g = " e n - U S "   s z = " 1 6 0 0 " > < a : s o l i d F i l l > < a : s r g b C l r   v a l = " c 2 2 1 2 f " / > < / a : s o l i d F i l l > < a : l a t i n   t y p e f a c e = " O p e n   S a n s - d e m i _ b o l d " / > < / a : e n d P a r a R P r > < / a : p > < / p : t x B o d y > < / p : s p > < p : p i c > < p : n v P i c P r > < p : c N v P r   i d = " 9 "   n a m e = " " > < a : e x t L s t > < a : e x t   u r i = " { 8 C 5 1 B 0 B F - 5 D A 6 - 4 2 E C - A 5 5 9 - 6 9 B F 9 C F A F 2 2 D } " > < a 1 6 : c r e a t i o n I d   x m l n s : a 1 6 = " h t t p : / / s c h e m a s . m i c r o s o f t . c o m / o f f i c e / d r a w i n g / 2 0 1 0 / m a i n "   i d = " { 5 A 4 A A B F D - A 8 5 9 - 4 7 A C - B 9 8 9 - 0 5 E 7 8 5 F 4 4 2 4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s p > < p : n v S p P r > < p : c N v P r   i d = " 1 0 "   n a m e = " " > < a : e x t L s t > < a : e x t   u r i = " { C 7 0 0 1 1 D B - 3 9 8 B - 4 6 B D - B 4 0 3 - 2 2 6 6 8 8 0 2 B 0 B 8 } " > < a 1 6 : c r e a t i o n I d   x m l n s : a 1 6 = " h t t p : / / s c h e m a s . m i c r o s o f t . c o m / o f f i c e / d r a w i n g / 2 0 1 0 / m a i n "   i d = " { 2 4 8 6 9 2 3 6 - 6 1 7 9 - 4 E B D - A 9 6 4 - 2 E 0 5 D D 9 7 7 5 5 7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B 8 7 F 8 C 9 4 - C B 8 0 - 4 E 0 2 - A 8 B 5 - 3 4 1 D D A F 8 F 7 8 0 } " > < p 1 4 : c r e a t i o n I d   x m l n s : p 1 4 = " h t t p : / / s c h e m a s . m i c r o s o f t . c o m / o f f i c e / p o w e r p o i n t / 2 0 1 0 / m a i n "   v a l = " 1 6 1 9 0 7 3 4 8 0 7 2 5 " / > < / p : e x t > < / p : e x t L s t > < / p : c S l d > < p : c l r M a p O v r > < a : m a s t e r C l r M a p p i n g / > < / p : c l r M a p O v r > < / p : s l d >
</file>

<file path=ppt/slides/slide6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0 9 D 7 9 C D A - A F A F - 4 4 6 C - 9 0 F E - F 2 A 2 8 2 8 7 0 9 D 7 } " > < a 1 6 : c r e a t i o n I d   x m l n s : a 1 6 = " h t t p : / / s c h e m a s . m i c r o s o f t . c o m / o f f i c e / d r a w i n g / 2 0 1 0 / m a i n "   i d = " { 4 8 1 E C 4 B 0 - C F 3 0 - 4 0 0 5 - 8 D 1 6 - 0 7 E 8 1 1 6 1 1 3 5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2 6 5 1 8 1 7 "   y = " 2 6 2 5 5 9 0 " / > < a : e x t   c x = " 1 1 4 7 6 2 3 "   c y = " 4 9 9 5 5 3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E 4 1 4 0 A 8 2 - 7 0 2 3 - 4 5 6 E - 9 B 5 D - 3 5 7 9 A 8 2 9 E 0 F 6 } " > < a 1 6 : c r e a t i o n I d   x m l n s : a 1 6 = " h t t p : / / s c h e m a s . m i c r o s o f t . c o m / o f f i c e / d r a w i n g / 2 0 1 0 / m a i n "   i d = " { 4 B 7 C 8 F 1 C - 6 1 1 0 - 4 1 9 C - 8 7 7 F - D 4 C 3 4 C 5 B D 1 A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3 9 2 7 2 5 9 "   y = " 2 4 5 4 4 0 1 " / > < a : e x t   c x = " 1 4 3 7 1 1 9 "   c y = " 8 4 1 9 2 3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2 F C 3 5 2 5 6 - 3 9 A 8 - 4 F 4 8 - A 3 B 3 - 0 8 1 8 3 3 5 6 A 8 B 1 } " > < a 1 6 : c r e a t i o n I d   x m l n s : a 1 6 = " h t t p : / / s c h e m a s . m i c r o s o f t . c o m / o f f i c e / d r a w i n g / 2 0 1 0 / m a i n "   i d = " { 9 E F 2 6 A F F - A 0 9 C - 4 8 5 7 - 8 9 6 9 - 3 8 6 8 0 8 7 E 8 4 5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5 8 2 8 0 2 6 "   y = " 2 5 6 5 4 0 2 " / > < a : e x t   c x = " 8 3 8 5 4 1 "   c y = " 3 9 1 3 1 9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E 6 E 1 7 F 6 C - E A C 7 - 4 B 0 9 - B F 2 4 - 9 2 F B F 5 A B 4 C E B } " > < a 1 6 : c r e a t i o n I d   x m l n s : a 1 6 = " h t t p : / / s c h e m a s . m i c r o s o f t . c o m / o f f i c e / d r a w i n g / 2 0 1 0 / m a i n "   i d = " { 7 F 7 C 3 E 2 3 - 4 6 3 7 - 4 2 9 1 - 9 9 0 3 - 9 A F 9 5 7 A F 1 C B 6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1 6 0 3 0 4 8 "   y = " 7 4 7 4 3 6 " / > < a : e x t   c x = " 5 9 3 7 9 1 4 "   c y = " 5 1 8 8 7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 G r e a t   b r a n d s   t h a t   l o v e   u s 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p i c > < p : n v P i c P r > < p : c N v P r   i d = " 6 "   n a m e = " " > < a : e x t L s t > < a : e x t   u r i = " { 4 1 D 7 E 5 4 A - 2 F 7 2 - 4 A 8 4 - 9 F 3 A - 3 C C 1 2 F 3 8 1 A A 2 } " > < a 1 6 : c r e a t i o n I d   x m l n s : a 1 6 = " h t t p : / / s c h e m a s . m i c r o s o f t . c o m / o f f i c e / d r a w i n g / 2 0 1 0 / m a i n "   i d = " { 8 8 0 2 C 5 E 9 - 0 D 2 5 - 4 6 3 2 - A E 2 5 - F 8 8 0 8 1 F 0 A 4 3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0 2 6 2 4 1 F E - 5 2 C A - 4 6 E 8 - 8 E 4 D - 8 A F F 3 C 8 E 4 7 C E } " > < a 1 6 : c r e a t i o n I d   x m l n s : a 1 6 = " h t t p : / / s c h e m a s . m i c r o s o f t . c o m / o f f i c e / d r a w i n g / 2 0 1 0 / m a i n "   i d = " { 6 6 4 C 3 E 7 1 - 5 8 9 E - 4 D 7 F - B D 7 9 - 8 2 A D B C C 2 0 A 0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/ > < a : s r c R e c t   b = " 1 9 2 8 0 "   l = " 2 2 7 5 0 "   r = " 2 1 8 2 0 "   t = " 1 8 6 4 0 " / > < a : s t r e t c h > < a : f i l l R e c t / > < / a : s t r e t c h > < / p : b l i p F i l l > < p : s p P r > < a : x f r m   f l i p H = " f a l s e "   f l i p V = " f a l s e "   r o t = " 0 " > < a : o f f   x = " 2 9 2 9 4 6 4 "   y = " 3 5 4 6 7 6 5 " / > < a : e x t   c x = " 1 0 0 4 8 1 1 "   c y = " 5 0 9 1 4 9 " / > < / a : x f r m > < a : p r s t G e o m   p r s t = " r e c t " > < a : a v L s t / > < / a : p r s t G e o m > < a : n o F i l l / > < / p : s p P r > < / p : p i c > < p : p i c > < p : n v P i c P r > < p : c N v P r   i d = " 8 "   n a m e = " " > < a : e x t L s t > < a : e x t   u r i = " { 7 5 6 3 8 D 8 B - 7 7 C 6 - 4 B A E - 8 A 5 5 - 8 C 3 F 1 A 8 A 7 4 9 A } " > < a 1 6 : c r e a t i o n I d   x m l n s : a 1 6 = " h t t p : / / s c h e m a s . m i c r o s o f t . c o m / o f f i c e / d r a w i n g / 2 0 1 0 / m a i n "   i d = " { 9 E B B 6 2 7 A - 5 1 0 2 - 4 8 1 4 - A 3 8 9 - 3 8 2 0 D A 8 C 4 9 2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7 " / > < a : s t r e t c h > < a : f i l l R e c t / > < / a : s t r e t c h > < / p : b l i p F i l l > < p : s p P r > < a : x f r m   f l i p H = " f a l s e "   f l i p V = " f a l s e "   r o t = " 0 " > < a : o f f   x = " 4 4 7 4 3 5 8 "   y = " 3 5 3 8 0 1 3 " / > < a : e x t   c x = " 1 2 8 0 2 8 3 "   c y = " 4 7 0 9 4 8 " / > < / a : x f r m > < a : p r s t G e o m   p r s t = " r e c t " > < a : a v L s t / > < / a : p r s t G e o m > < a : n o F i l l / > < / p : s p P r > < / p : p i c > < p : p i c > < p : n v P i c P r > < p : c N v P r   i d = " 9 "   n a m e = " " > < a : e x t L s t > < a : e x t   u r i = " { 9 E B D 4 C 6 E - E 2 1 E - 4 1 1 B - A D 7 3 - 8 D C 1 0 C 2 A 5 3 6 2 } " > < a 1 6 : c r e a t i o n I d   x m l n s : a 1 6 = " h t t p : / / s c h e m a s . m i c r o s o f t . c o m / o f f i c e / d r a w i n g / 2 0 1 0 / m a i n "   i d = " { D F E 2 8 D 3 8 - A 6 0 F - 4 E 8 6 - 8 E 4 E - 6 7 A 4 B A 6 E 8 E 2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8 " / > < a : s r c R e c t   b = " 1 8 4 6 0 "   l = " 0 "   r = " 0 "   t = " 1 8 3 7 0 " / > < a : s t r e t c h > < a : f i l l R e c t / > < / a : s t r e t c h > < / p : b l i p F i l l > < p : s p P r > < a : x f r m   f l i p H = " f a l s e "   f l i p V = " f a l s e "   r o t = " 0 " > < a : o f f   x = " 1 4 9 4 3 5 9 "   y = " 3 4 2 6 7 4 4 " / > < a : e x t   c x = " 8 4 2 5 3 3 "   c y = " 5 3 2 2 3 7 " / > < / a : x f r m > < a : p r s t G e o m   p r s t = " r e c t " > < a : a v L s t / > < / a : p r s t G e o m > < a : n o F i l l / > < / p : s p P r > < / p : p i c > < p : p i c > < p : n v P i c P r > < p : c N v P r   i d = " 1 0 "   n a m e = " " > < a : e x t L s t > < a : e x t   u r i = " { 0 8 C 0 1 D D 9 - B 3 4 D - 4 9 9 3 - 9 0 4 A - 8 5 4 E 0 D D A C F 4 6 } " > < a 1 6 : c r e a t i o n I d   x m l n s : a 1 6 = " h t t p : / / s c h e m a s . m i c r o s o f t . c o m / o f f i c e / d r a w i n g / 2 0 1 0 / m a i n "   i d = " { 9 C 0 F 5 7 1 F - C 7 6 7 - 4 3 E 7 - 8 7 C D - 4 F 6 E 2 B B 0 A 6 6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9 " / > < a : s t r e t c h > < a : f i l l R e c t / > < / a : s t r e t c h > < / p : b l i p F i l l > < p : s p P r > < a : x f r m   f l i p H = " f a l s e "   f l i p V = " f a l s e "   r o t = " 0 " > < a : o f f   x = " 9 7 6 6 5 6 "   y = " 2 5 9 8 1 2 9 " / > < a : e x t   c x = " 1 1 5 9 9 5 6 "   c y = " 4 0 2 0 8 2 " / > < / a : x f r m > < a : p r s t G e o m   p r s t = " r e c t " > < a : a v L s t / > < / a : p r s t G e o m > < a : n o F i l l / > < / p : s p P r > < / p : p i c > < p : p i c > < p : n v P i c P r > < p : c N v P r   i d = " 1 1 "   n a m e = " " > < a : e x t L s t > < a : e x t   u r i = " { 7 F C D 0 1 7 7 - 3 E 6 7 - 4 A 6 B - 9 0 F D - 2 4 E D 9 6 E D 1 6 E 0 } " > < a 1 6 : c r e a t i o n I d   x m l n s : a 1 6 = " h t t p : / / s c h e m a s . m i c r o s o f t . c o m / o f f i c e / d r a w i n g / 2 0 1 0 / m a i n "   i d = " { E 8 5 5 D C 2 E - 8 9 C 2 - 4 8 D A - B E 8 2 - 6 A 4 1 F 3 8 5 B 1 1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0 " / > < a : s t r e t c h > < a : f i l l R e c t / > < / a : s t r e t c h > < / p : b l i p F i l l > < p : s p P r > < a : x f r m   f l i p H = " f a l s e "   f l i p V = " f a l s e "   r o t = " 0 " > < a : o f f   x = " 9 6 9 9 5 1 "   y = " 1 6 3 0 3 1 0 " / > < a : e x t   c x = " 1 3 8 4 9 5 6 "   c y = " 5 1 7 2 2 2 " / > < / a : x f r m > < a : p r s t G e o m   p r s t = " r e c t " > < a : a v L s t / > < / a : p r s t G e o m > < a : n o F i l l / > < / p : s p P r > < / p : p i c > < p : p i c > < p : n v P i c P r > < p : c N v P r   i d = " 1 2 "   n a m e = " " > < a : e x t L s t > < a : e x t   u r i = " { 5 2 8 B 3 7 D 9 - 2 8 A A - 4 D 0 C - B 6 9 2 - B 0 C A 6 C 1 5 0 B 5 E } " > < a 1 6 : c r e a t i o n I d   x m l n s : a 1 6 = " h t t p : / / s c h e m a s . m i c r o s o f t . c o m / o f f i c e / d r a w i n g / 2 0 1 0 / m a i n "   i d = " { 9 9 E C 5 6 3 7 - A 0 2 7 - 4 5 7 C - A 7 4 C - 9 3 A 7 6 9 2 B 5 5 0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1 " / > < a : s t r e t c h > < a : f i l l R e c t / > < / a : s t r e t c h > < / p : b l i p F i l l > < p : s p P r > < a : x f r m   f l i p H = " f a l s e "   f l i p V = " f a l s e "   r o t = " 0 " > < a : o f f   x = " 2 8 4 1 2 6 1 "   y = " 1 4 9 9 6 5 0 " / > < a : e x t   c x = " 1 4 2 6 5 3 7 "   c y = " 8 5 5 9 2 2 " / > < / a : x f r m > < a : p r s t G e o m   p r s t = " r e c t " > < a : a v L s t / > < / a : p r s t G e o m > < a : n o F i l l / > < / p : s p P r > < / p : p i c > < p : p i c > < p : n v P i c P r > < p : c N v P r   i d = " 1 3 "   n a m e = " " > < a : e x t L s t > < a : e x t   u r i = " { F A 3 C 1 8 4 2 - 8 C D 0 - 4 6 2 F - A 4 5 A - C 8 C 7 7 1 9 F D 7 C 2 } " > < a 1 6 : c r e a t i o n I d   x m l n s : a 1 6 = " h t t p : / / s c h e m a s . m i c r o s o f t . c o m / o f f i c e / d r a w i n g / 2 0 1 0 / m a i n "   i d = " { 8 E 6 F E 4 3 5 - E 3 2 B - 4 E 1 D - 9 6 6 E - 9 C 3 8 D 4 D A 8 E 9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2 " / > < a : s t r e t c h > < a : f i l l R e c t / > < / a : s t r e t c h > < / p : b l i p F i l l > < p : s p P r > < a : x f r m   f l i p H = " f a l s e "   f l i p V = " f a l s e "   r o t = " 0 " > < a : o f f   x = " 4 7 7 7 3 7 4 "   y = " 1 5 8 2 4 6 6 " / > < a : e x t   c x = " 1 5 1 8 9 1 2 "   c y = " 7 1 5 5 7 6 " / > < / a : x f r m > < a : p r s t G e o m   p r s t = " r e c t " > < a : a v L s t / > < / a : p r s t G e o m > < a : n o F i l l / > < / p : s p P r > < / p : p i c > < p : p i c > < p : n v P i c P r > < p : c N v P r   i d = " 1 4 "   n a m e = " " > < a : e x t L s t > < a : e x t   u r i = " { 2 E C 3 2 6 F 8 - 6 C A 3 - 4 D 4 A - 8 0 4 C - 7 D 9 2 7 3 B 7 4 3 F F } " > < a 1 6 : c r e a t i o n I d   x m l n s : a 1 6 = " h t t p : / / s c h e m a s . m i c r o s o f t . c o m / o f f i c e / d r a w i n g / 2 0 1 0 / m a i n "   i d = " { C 2 E F D F 0 0 - 1 7 9 2 - 4 8 E 2 - A F 0 7 - B B 1 2 4 6 C 9 3 1 6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3 " / > < a : s t r e t c h > < a : f i l l R e c t / > < / a : s t r e t c h > < / p : b l i p F i l l > < p : s p P r > < a : x f r m   f l i p H = " f a l s e "   f l i p V = " f a l s e "   r o t = " 0 " > < a : o f f   x = " 6 5 7 4 6 7 3 "   y = " 1 7 8 5 9 6 6 " / > < a : e x t   c x = " 1 4 0 5 7 9 6 "   c y = " 3 2 6 1 0 9 " / > < / a : x f r m > < a : p r s t G e o m   p r s t = " r e c t " > < a : a v L s t / > < / a : p r s t G e o m > < a : n o F i l l / > < / p : s p P r > < / p : p i c > < p : p i c > < p : n v P i c P r > < p : c N v P r   i d = " 1 5 "   n a m e = " " > < a : e x t L s t > < a : e x t   u r i = " { E 3 2 2 F A C A - D B 6 E - 4 8 1 7 - A 9 6 8 - 2 C 7 0 C F 1 A 4 C A 0 } " > < a 1 6 : c r e a t i o n I d   x m l n s : a 1 6 = " h t t p : / / s c h e m a s . m i c r o s o f t . c o m / o f f i c e / d r a w i n g / 2 0 1 0 / m a i n "   i d = " { E 9 1 D 3 A 6 E - A 8 3 D - 4 C 9 C - B 1 C 3 - 7 E E 7 2 5 F C 3 8 C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4 " / > < a : s t r e t c h > < a : f i l l R e c t / > < / a : s t r e t c h > < / p : b l i p F i l l > < p : s p P r > < a : x f r m   f l i p H = " f a l s e "   f l i p V = " f a l s e "   r o t = " 0 " > < a : o f f   x = " 7 1 1 1 2 7 2 "   y = " 2 3 7 1 3 2 8 " / > < a : e x t   c x = " 9 2 7 2 9 7 "   c y = " 7 4 1 8 3 7 " / > < / a : x f r m > < a : p r s t G e o m   p r s t = " r e c t " > < a : a v L s t / > < / a : p r s t G e o m > < a : n o F i l l / > < / p : s p P r > < / p : p i c > < p : p i c > < p : n v P i c P r > < p : c N v P r   i d = " 1 6 "   n a m e = " " > < a : e x t L s t > < a : e x t   u r i = " { 9 2 1 4 2 6 D 5 - D 2 1 7 - 4 F 1 8 - B D 5 C - 1 7 4 D 0 6 A 4 7 1 3 D } " > < a 1 6 : c r e a t i o n I d   x m l n s : a 1 6 = " h t t p : / / s c h e m a s . m i c r o s o f t . c o m / o f f i c e / d r a w i n g / 2 0 1 0 / m a i n "   i d = " { 5 8 7 0 1 C C E - 9 2 F F - 4 A 0 5 - 9 B 2 8 - B 1 8 4 B 9 8 5 F 5 E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1 5 " / > < a : s t r e t c h > < a : f i l l R e c t / > < / a : s t r e t c h > < / p : b l i p F i l l > < p : s p P r > < a : x f r m   f l i p H = " f a l s e "   f l i p V = " f a l s e "   r o t = " 0 " > < a : o f f   x = " 6 1 5 9 1 5 6 "   y = " 3 5 9 4 6 6 4 " / > < a : e x t   c x = " 1 1 7 9 0 3 4 "   c y = " 3 2 8 6 0 5 " / > < / a : x f r m > < a : p r s t G e o m   p r s t = " r e c t " > < a : a v L s t / > < / a : p r s t G e o m > < a : n o F i l l / > < / p : s p P r > < / p : p i c > < / p : s p T r e e > < p : e x t L s t > < p : e x t   u r i = " { 9 7 1 E 0 F A 1 - 8 F 8 6 - 4 F C 4 - A 9 6 6 - 4 1 2 6 6 A 0 5 6 6 7 E } " > < p 1 4 : c r e a t i o n I d   x m l n s : p 1 4 = " h t t p : / / s c h e m a s . m i c r o s o f t . c o m / o f f i c e / p o w e r p o i n t / 2 0 1 0 / m a i n "   v a l = " 1 6 1 9 0 7 3 4 8 0 7 2 8 " / > < / p : e x t > < / p : e x t L s t > < / p : c S l d > < p : c l r M a p O v r > < a : m a s t e r C l r M a p p i n g / > < / p : c l r M a p O v r > < / p : s l d >
</file>

<file path=ppt/slides/slide6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c h e m e C l r   v a l = " b g 1 " > < a : l u m M o d   v a l = " 9 5 0 0 0 " / > < / a : s c h e m e C l r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A 9 4 3 8 6 E 3 - F 8 7 9 - 4 8 4 B - 8 0 D A - 1 6 D 6 D 3 3 2 D 8 F 4 } " > < a 1 6 : c r e a t i o n I d   x m l n s : a 1 6 = " h t t p : / / s c h e m a s . m i c r o s o f t . c o m / o f f i c e / d r a w i n g / 2 0 1 0 / m a i n "   i d = " { 3 4 A 3 F 1 D 6 - C C C 4 - 4 D 0 0 - B 7 C 7 - D F 1 B B C C 0 7 7 D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/ > < a : p > < a : p P r / > < a : r > < a : r P r   d i r t y = " 0 "   l a n g = " e n - U S " > < a : s o l i d F i l l > < a : s r g b C l r   v a l = " c 2 2 1 2 f " / > < / a : s o l i d F i l l > < / a : r P r > < a : t > W h a t   e l s e < / a : t > < / a : r > < a : e n d P a r a R P r   d i r t y = " 0 "   l a n g = " e n - U S " > < a : s o l i d F i l l > < a : s r g b C l r   v a l = " c 2 2 1 2 f " / > < / a : s o l i d F i l l > < / a : e n d P a r a R P r > < / a : p > < / p : t x B o d y > < / p : s p > < / p : s p T r e e > < p : e x t L s t > < p : e x t   u r i = " { 1 A 6 0 E F 3 0 - 0 2 0 C - 4 F 2 4 - 8 4 9 C - 1 1 F 3 D 7 D C C 2 9 E } " > < p 1 4 : c r e a t i o n I d   x m l n s : p 1 4 = " h t t p : / / s c h e m a s . m i c r o s o f t . c o m / o f f i c e / p o w e r p o i n t / 2 0 1 0 / m a i n "   v a l = " 1 6 1 9 0 7 3 4 8 0 7 3 1 " / > < / p : e x t > < / p : e x t L s t > < / p : c S l d > < p : c l r M a p O v r > < a : m a s t e r C l r M a p p i n g / > < / p : c l r M a p O v r > < / p : s l d >
</file>

<file path=ppt/slides/slide6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1 7 9 E 6 5 B A - B C F 1 - 4 2 1 7 - B 5 5 4 - 0 0 2 A A 4 0 D C E 4 9 } " > < a 1 6 : c r e a t i o n I d   x m l n s : a 1 6 = " h t t p : / / s c h e m a s . m i c r o s o f t . c o m / o f f i c e / d r a w i n g / 2 0 1 0 / m a i n "   i d = " { 7 C 6 7 A A 0 7 - E 5 A A - 4 B B 4 - A 6 A A - D B B 6 C F C E 8 8 5 8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1 6 0 3 0 4 8 "   y = " 7 5 6 9 2 3 " / > < a : e x t   c x = " 5 9 3 7 9 1 4 "   c y = " 5 1 8 8 7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c t r " / > < a : r > < a : r P r   b = " 0 "   d i r t y = " 0 "   l a n g = " e n - U S "   s z = " 2 8 0 0 " > < a : s o l i d F i l l > < a : s r g b C l r   v a l = " c 2 2 1 2 f " / > < / a : s o l i d F i l l > < a : l a t i n   t y p e f a c e = " + m j - l t " / > < / a : r P r > < a : t > S u p p o r t ,   O n b o a r d i n g ,   F r e e - t r i a l < / a : t > < / a : r > < a : e n d P a r a R P r   b = " 0 "   d i r t y = " 0 "   l a n g = " e n - U S "   s z = " 2 8 0 0 " > < a : s o l i d F i l l > < a : s r g b C l r   v a l = " c 2 2 1 2 f " / > < / a : s o l i d F i l l > < a : l a t i n   t y p e f a c e = " + m j - l t " / > < / a : e n d P a r a R P r > < / a : p > < / p : t x B o d y > < / p : s p > < p : s p > < p : n v S p P r > < p : c N v P r   i d = " 3 "   n a m e = " " > < a : e x t L s t > < a : e x t   u r i = " { 5 3 2 2 3 8 A 2 - 6 7 4 8 - 4 E 5 0 - A F A 6 - 5 A 9 4 A B 7 0 D D 0 9 } " > < a 1 6 : c r e a t i o n I d   x m l n s : a 1 6 = " h t t p : / / s c h e m a s . m i c r o s o f t . c o m / o f f i c e / d r a w i n g / 2 0 1 0 / m a i n "   i d = " { 2 8 6 E 9 5 9 E - 5 9 E 8 - 4 1 F 8 - A 7 9 8 - 7 5 C 9 9 2 A B 9 B F 3 } " / > < / a : e x t > < / a : e x t L s t > < / p : c N v P r > < p : c N v S p P r   t x B o x = " 1 " / > < p : n v P r / > < / p : n v S p P r > < p : s p P r > < a : x f r m   f l i p H = " f a l s e "   f l i p V = " f a l s e "   r o t = " 0 " > < a : o f f   x = " 1 6 7 1 6 4 7 "   y = " 3 0 5 7 5 2 5 " / > < a : e x t   c x = " 1 6 8 6 2 1 0 "   c y = " 7 3 5 1 5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d e f R P r   d i r t y = " 0 "   l a n g = " e n - U S "   s z = " 1 4 0 0 " / > < / a : p P r > < a : r > < a : r P r   d i r t y = " 0 "   l a n g = " e n - U S "   s z = " 1 4 0 0 " > < a : s o l i d F i l l > < a : s c h e m e C l r   v a l = " t x 1 " / > < / a : s o l i d F i l l > < a : l a t i n   t y p e f a c e = " O p e n   S a n s " / > < / a : r P r > < a : t > I n s t a n t ,   c u s t o m e r - f r i e n d l y   s u p p o r t < / a : t > < / a : r > < a : e n d P a r a R P r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4 "   n a m e = " " > < a : e x t L s t > < a : e x t   u r i = " { 6 C 8 F B 0 7 6 - F D 0 8 - 4 E 2 9 - 8 5 9 B - C A A A 7 E E 4 1 6 6 8 } " > < a 1 6 : c r e a t i o n I d   x m l n s : a 1 6 = " h t t p : / / s c h e m a s . m i c r o s o f t . c o m / o f f i c e / d r a w i n g / 2 0 1 0 / m a i n "   i d = " { 5 7 5 1 2 9 C C - 9 4 0 4 - 4 D 6 A - 9 A 4 4 - D B 9 C A 7 3 C A E 6 F } " / > < / a : e x t > < / a : e x t L s t > < / p : c N v P r > < p : c N v S p P r   t x B o x = " 1 " / > < p : n v P r / > < / p : n v S p P r > < p : s p P r > < a : x f r m   f l i p H = " f a l s e "   f l i p V = " f a l s e "   r o t = " 0 " > < a : o f f   x = " 4 2 2 4 3 4 7 "   y = " 3 0 5 7 5 2 5 " / > < a : e x t   c x = " 1 4 0 9 3 9 5 "   c y = " 7 3 5 1 5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d e f R P r   d i r t y = " 0 "   l a n g = " e n - U S "   s z = " 1 4 0 0 " / > < / a : p P r > < a : r > < a : r P r   d i r t y = " 0 "   l a n g = " e n - U S "   s z = " 1 4 0 0 " > < a : s o l i d F i l l > < a : s c h e m e C l r   v a l = " t x 1 " / > < / a : s o l i d F i l l > < a : l a t i n   t y p e f a c e = " O p e n   S a n s " / > < / a : r P r > < a : t > O n b o a r d i n g   c o n s u l t a t i o n < / a : t > < / a : r > < a : e n d P a r a R P r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5 "   n a m e = " " > < a : e x t L s t > < a : e x t   u r i = " { A 2 0 2 8 0 3 F - 1 0 6 0 - 4 5 5 3 - B D 1 5 - B D 0 3 3 1 3 6 B D 6 3 } " > < a 1 6 : c r e a t i o n I d   x m l n s : a 1 6 = " h t t p : / / s c h e m a s . m i c r o s o f t . c o m / o f f i c e / d r a w i n g / 2 0 1 0 / m a i n "   i d = " { B 7 C 3 F 5 D D - F 6 3 3 - 4 5 0 5 - B D 7 B - 4 E 5 F 2 2 F 8 2 9 C 3 } " / > < / a : e x t > < / a : e x t L s t > < / p : c N v P r > < p : c N v S p P r   t x B o x = " 1 " / > < p : n v P r / > < / p : n v S p P r > < p : s p P r > < a : x f r m   f l i p H = " f a l s e "   f l i p V = " f a l s e "   r o t = " 0 " > < a : o f f   x = " 6 5 0 7 5 0 8 "   y = " 3 0 5 7 5 2 5 " / > < a : e x t   c x = " 1 0 2 2 5 2 7 "   c y = " 7 3 5 1 5 8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> < a : d e f R P r   d i r t y = " 0 "   l a n g = " e n - U S "   s z = " 1 4 0 0 " / > < / a : p P r > < a : r > < a : r P r   d i r t y = " 0 "   l a n g = " e n - U S "   s z = " 1 4 0 0 " > < a : s o l i d F i l l > < a : s c h e m e C l r   v a l = " t x 1 " / > < / a : s o l i d F i l l > < a : l a t i n   t y p e f a c e = " O p e n   S a n s " / > < / a : r P r > < a : t > 3 0 - d a y   f r e e   t r i a l < / a : t > < / a : r > < a : e n d P a r a R P r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p i c > < p : n v P i c P r > < p : c N v P r   i d = " 6 "   n a m e = " " > < a : e x t L s t > < a : e x t   u r i = " { 3 4 5 B 2 1 7 5 - 5 5 1 9 - 4 B D 3 - A B 5 9 - A 4 7 4 9 5 A D 3 E 9 7 } " > < a 1 6 : c r e a t i o n I d   x m l n s : a 1 6 = " h t t p : / / s c h e m a s . m i c r o s o f t . c o m / o f f i c e / d r a w i n g / 2 0 1 0 / m a i n "   i d = " { 0 5 0 E 4 1 E 5 - 4 3 3 F - 4 3 5 0 - A D 8 C - 2 4 4 6 D D F F 9 6 A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1 7 0 5 7 0 2 "   y = " 2 2 5 1 1 1 8 " / > < a : e x t   c x = " 6 1 4 3 1 5 "   c y = " 6 3 8 8 8 8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6 3 5 6 7 B 9 3 - 6 5 D 3 - 4 D 1 5 - A C 5 C - 9 0 0 7 2 0 E E 2 8 9 1 } " > < a 1 6 : c r e a t i o n I d   x m l n s : a 1 6 = " h t t p : / / s c h e m a s . m i c r o s o f t . c o m / o f f i c e / d r a w i n g / 2 0 1 0 / m a i n "   i d = " { 8 3 B D F F 5 0 - F A E 2 - 4 C 7 1 - 9 5 4 2 - 8 5 F 1 F 6 D D 3 2 2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7 5 5 4 2 4 8 "   y = " 4 6 3 0 0 1 2 " / > < a : e x t   c x = " 1 2 1 8 6 7 9 "   c y = " 2 2 5 4 5 5 " / > < / a : x f r m > < a : p r s t G e o m   p r s t = " r e c t " > < a : a v L s t / > < / a : p r s t G e o m > < a : n o F i l l / > < / p : s p P r > < / p : p i c > < p : p i c > < p : n v P i c P r > < p : c N v P r   i d = " 8 "   n a m e = " " > < a : e x t L s t > < a : e x t   u r i = " { A 4 A 4 6 B A D - F 4 9 C - 4 4 8 2 - B 1 1 B - 4 0 B 2 2 9 9 B 6 B B A } " > < a 1 6 : c r e a t i o n I d   x m l n s : a 1 6 = " h t t p : / / s c h e m a s . m i c r o s o f t . c o m / o f f i c e / d r a w i n g / 2 0 1 0 / m a i n "   i d = " { D 0 3 D D 6 1 E - 3 1 B A - 4 5 D 6 - 9 2 B 1 - 3 C F 4 9 C 2 7 D 8 7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  r o t = " 0 " > < a : o f f   x = " 4 2 4 9 2 9 3 "   y = " 2 2 3 8 3 6 5 " / > < a : e x t   c x = " 8 1 5 2 0 6 "   c y = " 6 6 4 3 9 3 " / > < / a : x f r m > < a : p r s t G e o m   p r s t = " r e c t " > < a : a v L s t / > < / a : p r s t G e o m > < a : n o F i l l / > < / p : s p P r > < / p : p i c > < p : p i c > < p : n v P i c P r > < p : c N v P r   i d = " 9 "   n a m e = " " > < a : e x t L s t > < a : e x t   u r i = " { D 8 C 5 2 B 8 4 - 4 F C 7 - 4 4 8 0 - 9 F 4 7 - 4 D A 4 1 F E 7 7 C D 9 } " > < a 1 6 : c r e a t i o n I d   x m l n s : a 1 6 = " h t t p : / / s c h e m a s . m i c r o s o f t . c o m / o f f i c e / d r a w i n g / 2 0 1 0 / m a i n "   i d = " { C C A 8 B F D 8 - 8 4 6 2 - 4 9 0 D - A 0 C E - 9 C 8 6 1 7 6 C 4 F 4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f l i p H = " f a l s e "   f l i p V = " f a l s e "   r o t = " 0 " > < a : o f f   x = " 6 5 4 0 8 9 1 "   y = " 2 2 1 9 5 2 4 " / > < a : e x t   c x = " 6 7 5 0 7 2 "   c y = " 7 0 2 0 7 5 " / > < / a : x f r m > < a : p r s t G e o m   p r s t = " r e c t " > < a : a v L s t / > < / a : p r s t G e o m > < a : n o F i l l / > < / p : s p P r > < / p : p i c > < / p : s p T r e e > < p : e x t L s t > < p : e x t   u r i = " { A 9 7 C F 0 4 E - 1 3 1 9 - 4 6 D 7 - A 7 3 4 - 4 9 D B 6 E B A E F 6 4 } " > < p 1 4 : c r e a t i o n I d   x m l n s : p 1 4 = " h t t p : / / s c h e m a s . m i c r o s o f t . c o m / o f f i c e / p o w e r p o i n t / 2 0 1 0 / m a i n "   v a l = " 1 6 1 9 0 7 3 4 8 0 7 3 3 " / > < / p : e x t > < / p : e x t L s t > < / p : c S l d > < p : c l r M a p O v r > < a : m a s t e r C l r M a p p i n g / > < / p : c l r M a p O v r > < / p : s l d >
</file>

<file path=ppt/slides/slide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4 9 1 C 3 A 4 4 - A A A D - 4 9 D 1 - 8 1 D 3 - 0 C C B D 1 4 F F 2 4 7 } " > < a 1 6 : c r e a t i o n I d   x m l n s : a 1 6 = " h t t p : / / s c h e m a s . m i c r o s o f t . c o m / o f f i c e / d r a w i n g / 2 0 1 0 / m a i n "   i d = " { 8 4 0 E A 4 6 9 - 9 7 C 3 - 4 D E F - 9 5 4 D - 8 1 B D 8 D 3 4 9 B A C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3 E B 3 B 8 8 6 - 0 D 5 E - 4 9 6 2 - 9 2 7 C - 7 2 2 6 D E 5 2 1 2 D D } " > < a 1 6 : c r e a t i o n I d   x m l n s : a 1 6 = " h t t p : / / s c h e m a s . m i c r o s o f t . c o m / o f f i c e / d r a w i n g / 2 0 1 0 / m a i n "   i d = " { 2 8 0 5 7 4 E 0 - A B 6 C - 4 6 E 7 - B F 7 4 - 1 5 B 9 0 F A 9 4 3 2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2 9 1 8 3 6 5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 S p r e a d s h e e t s 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4 4 C E 6 A 6 5 - 9 B F 5 - 4 B 8 C - 8 7 5 7 - 0 8 7 B 6 B A B 9 E 4 5 } " > < a 1 6 : c r e a t i o n I d   x m l n s : a 1 6 = " h t t p : / / s c h e m a s . m i c r o s o f t . c o m / o f f i c e / d r a w i n g / 2 0 1 0 / m a i n "   i d = " { 7 E B 7 A 7 B 3 - 0 D 3 9 - 4 0 7 5 - 9 0 6 E - 4 1 9 8 3 9 B 2 2 0 9 D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2 7 4 1 3 0 4 "   c y = " 9 0 3 8 2 7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 F l e x i b l e   s y s t e m , 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D 2 4 D A 9 D 2 - 8 E A 4 - 4 2 2 4 - 9 5 E 4 - 3 7 B 1 D 0 4 7 1 A 2 1 } " > < a 1 6 : c r e a t i o n I d   x m l n s : a 1 6 = " h t t p : / / s c h e m a s . m i c r o s o f t . c o m / o f f i c e / d r a w i n g / 2 0 1 0 / m a i n "   i d = " { A 3 5 7 5 D E C - 7 8 F 6 - 4 1 F E - B 8 E D - 1 9 9 4 2 B 7 2 7 4 8 F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F 3 1 E 5 A C D - 1 B 3 0 - 4 F 5 C - 8 1 D A - B B C D 0 6 5 7 5 2 C F } " > < a 1 6 : c r e a t i o n I d   x m l n s : a 1 6 = " h t t p : / / s c h e m a s . m i c r o s o f t . c o m / o f f i c e / d r a w i n g / 2 0 1 0 / m a i n "   i d = " { 2 3 0 B 7 E B C - 0 0 4 7 - 4 4 F E - 9 5 2 0 - E 9 7 D 6 C 1 3 8 1 5 1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4 4 7 1 D 0 9 A - 5 F B 2 - 4 3 2 C - 9 1 B 9 - 8 8 9 F A 2 0 A 4 2 9 E } " > < a 1 6 : c r e a t i o n I d   x m l n s : a 1 6 = " h t t p : / / s c h e m a s . m i c r o s o f t . c o m / o f f i c e / d r a w i n g / 2 0 1 0 / m a i n "   i d = " { B D 8 C 8 D E 0 - 4 E 2 2 - 4 E 4 3 - A F D 5 - 1 C D 6 F E E C A 1 7 E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" > < a : e x t L s t > < a : e x t   u r i = " { 8 D D F A 1 7 3 - E 9 A 1 - 4 F E 4 - B 1 D 3 - 6 5 9 0 C 2 4 A A 5 6 D } " > < a 1 6 : c r e a t i o n I d   x m l n s : a 1 6 = " h t t p : / / s c h e m a s . m i c r o s o f t . c o m / o f f i c e / d r a w i n g / 2 0 1 0 / m a i n "   i d = " { C 3 2 5 1 7 9 A - E 8 5 2 - 4 9 5 3 - B 6 0 D - F 1 6 4 C B 4 4 F 0 2 D } " / > < / a : e x t > < / a : e x t L s t > < / p : c N v P r > < p : c N v S p P r   t x B o x = " 1 " / > < p : n v P r / > < / p : n v S p P r > < p : s p P r > < a : x f r m   f l i p H = " f a l s e "   f l i p V = " f a l s e "   r o t = " 0 " > < a : o f f   x = " 8 3 8 2 0 0 "   y = " 2 3 3 3 4 2 5 " / > < a : e x t   c x = " 2 9 1 8 3 6 5 "   c y = " 1 4 3 4 2 2 6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 M i s s i n g   c e l l   v a l u e s < / a : t > < / a : r > < / a : p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 B r o k e n   f o r m u l a s < / a : t > < / a : r > < / a : p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 M u l t i p l e   s p r e a d s h e e t s   f o r   d a t a   s t o r a g e 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p : s p > < p : n v S p P r > < p : c N v P r   i d = " 9 "   n a m e = " " > < a : e x t L s t > < a : e x t   u r i = " { A 5 6 C 5 E 9 B - 7 E 2 D - 4 C 4 2 - 9 D D D - C 6 3 1 C D 5 F B B 5 C } " > < a 1 6 : c r e a t i o n I d   x m l n s : a 1 6 = " h t t p : / / s c h e m a s . m i c r o s o f t . c o m / o f f i c e / d r a w i n g / 2 0 1 0 / m a i n "   i d = " { 6 8 0 F F A 1 E - F 5 1 1 - 4 3 6 C - 9 7 0 E - D F C 2 3 1 D 4 A F 8 C } " / > < / a : e x t > < / a : e x t L s t > < / p : c N v P r > < p : c N v S p P r   t x B o x = " 1 " / > < p : n v P r / > < / p : n v S p P r > < p : s p P r > < a : x f r m   f l i p H = " f a l s e "   f l i p V = " f a l s e "   r o t = " 0 " > < a : o f f   x = " 5 4 4 8 3 0 0 "   y = " 2 2 8 6 0 0 0 " / > < a : e x t   c x = " 2 5 1 5 3 2 3 "   c y = " 1 4 3 4 2 2 6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0 "   m a r L = " 0 "   r t l = " f a l s e " > < a : l n S p c > < a : s p c P c t   v a l = " 1 5 0 0 0 0 " / > < / a : l n S p c > < a : s p c B e f > < a : s p c P t s   v a l = " 0 " / > < / a : s p c B e f > < a : s p c A f t > < a : s p c P t s   v a l = " 0 " / > < / a : s p c A f t > < a : b u C l r > < a : s c h e m e C l r   v a l = " b g 1 " / > < / a : b u C l r > < a : b u F o n t   t y p e f a c e = " A r i a l " / > < a : b u N o n e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r g b C l r   v a l = " f f f f f f " / > < / a : s o l i d F i l l > < a : l a t i n   t y p e f a c e = " O p e n   S a n s " / > < / a : r P r > < a : t > t o   a c c o m m o d a t e   g r o w i n g   b u s i n e s s   n e e d s < / a : t > < / a : r > < a : e n d P a r a R P r   b = " 0 "   d i r t y = " 0 "   l a n g = " e n - U S "   s z = " 1 4 0 0 " > < a : s o l i d F i l l > < a : s r g b C l r   v a l = " f f f f f f " / > < / a : s o l i d F i l l > < a : l a t i n   t y p e f a c e = " O p e n   S a n s " / > < / a : e n d P a r a R P r > < / a : p > < / p : t x B o d y > < / p : s p > < / p : s p T r e e > < p : e x t L s t > < p : e x t   u r i = " { C 9 9 4 C 8 8 1 - 5 2 3 6 - 4 0 A B - 9 C 2 8 - C C 4 4 8 E 7 E 9 0 E 0 } " > < p 1 4 : c r e a t i o n I d   x m l n s : p 1 4 = " h t t p : / / s c h e m a s . m i c r o s o f t . c o m / o f f i c e / p o w e r p o i n t / 2 0 1 0 / m a i n "   v a l = " 1 6 1 9 0 7 3 4 8 0 5 5 0 " / > < / p : e x t > < / p : e x t L s t > < / p : c S l d > < p : c l r M a p O v r > < a : m a s t e r C l r M a p p i n g / > < / p : c l r M a p O v r > < / p : s l d >
</file>

<file path=ppt/slides/slide7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c h e m e C l r   v a l = " b g 1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0 B A 4 B 8 3 E - B D 0 1 - 4 9 7 B - B D 5 E - 9 8 B D C 5 0 0 3 2 E 8 } " > < a 1 6 : c r e a t i o n I d   x m l n s : a 1 6 = " h t t p : / / s c h e m a s . m i c r o s o f t . c o m / o f f i c e / d r a w i n g / 2 0 1 0 / m a i n "   i d = " { 1 7 A B 4 8 B E - 7 6 5 5 - 4 4 C A - B 1 E F - 1 A 6 A 1 8 E C 6 C C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7 6 2 0 0 0 "   y = " 7 8 5 8 6 9 " / > < a : e x t   c x = " 2 6 5 3 9 1 2 "   c y = " 1 3 7 5 3 9 0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2 8 0 0 " > < a : s o l i d F i l l > < a : s r g b C l r   v a l = " c 2 2 1 2 f " / > < / a : s o l i d F i l l > < a : l a t i n   t y p e f a c e = " R o b o t o " / > < / a : r P r > < a : t > T h e   Z o h o   F i n a n c e   E c o s y s t e m < / a : t > < / a : r > < a : e n d P a r a R P r   b = " 0 "   d i r t y = " 0 "   l a n g = " e n - U S "   s z = " 2 8 0 0 " > < a : s o l i d F i l l > < a : s r g b C l r   v a l = " c 2 2 1 2 f " / > < / a : s o l i d F i l l > < a : l a t i n   t y p e f a c e = " R o b o t o " / > < / a : e n d P a r a R P r > < / a : p > < / p : t x B o d y > < / p : s p > < p : p i c > < p : n v P i c P r > < p : c N v P r   i d = " 3 "   n a m e = " " > < a : e x t L s t > < a : e x t   u r i = " { 6 6 4 7 F 1 A 3 - 0 9 0 E - 4 F 4 5 - A 1 6 2 - B 6 1 5 C 5 F 6 A D 0 E } " > < a 1 6 : c r e a t i o n I d   x m l n s : a 1 6 = " h t t p : / / s c h e m a s . m i c r o s o f t . c o m / o f f i c e / d r a w i n g / 2 0 1 0 / m a i n "   i d = " { 3 E 9 7 D 9 E 8 - 1 B C 5 - 4 A 3 0 - B A 2 9 - 5 5 F 1 7 6 0 0 5 D A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3 5 3 2 9 8 0 "   y = " 4 3 0 3 4 " / > < a : e x t   c x = " 4 9 4 0 4 3 8 "   c y = " 4 9 7 8 8 6 4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B 9 F A 1 2 B 4 - F D 7 3 - 4 B D 0 - 9 4 3 C - E 3 1 3 2 A 4 8 A B D E } " > < a 1 6 : c r e a t i o n I d   x m l n s : a 1 6 = " h t t p : / / s c h e m a s . m i c r o s o f t . c o m / o f f i c e / d r a w i n g / 2 0 1 0 / m a i n "   i d = " { 7 3 B 1 D 3 D 3 - B C C 9 - 4 D 8 B - 8 F 5 8 - 1 E 7 5 3 F 3 B 0 C 7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r c R e c t   b = " - 9 0 0 "   l = " 0 "   r = " 1 7 0 1 0 "   t = " 9 0 0 " / > < a : s t r e t c h > < a : f i l l R e c t / > < / a : s t r e t c h > < / p : b l i p F i l l > < p : s p P r > < a : x f r m   f l i p H = " t r u e "   f l i p V = " f a l s e "   r o t = " 0 " > < a : o f f   x = " 0 "   y = " 4 0 9 2 0 2 5 " / > < a : e x t   c x = " 4 7 3 5 6 1 1 "   c y = " 1 0 5 5 6 3 7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8 1 F 6 4 2 7 C - B 7 9 9 - 4 1 4 1 - 8 D E A - B 4 7 C D 5 F B 2 8 1 D } " > < a 1 6 : c r e a t i o n I d   x m l n s : a 1 6 = " h t t p : / / s c h e m a s . m i c r o s o f t . c o m / o f f i c e / d r a w i n g / 2 0 1 0 / m a i n "   i d = " { 8 5 A F A 3 E 5 - 5 7 9 D - 4 6 8 8 - 8 4 A 4 - A B 0 E 6 D 0 7 7 3 4 9 } " / > < / a : e x t > < / a : e x t L s t > < / p : c N v P r > < p : c N v S p P r / > < p : n v P r / > < / p : n v S p P r > < p : s p P r > < a : x f r m   f l i p H = " f a l s e "   f l i p V = " f a l s e "   r o t = " 0 " > < a : o f f   x = " - 9 4 8 6 "   y = " 8 6 2 0 6 9 " / > < a : e x t   c x = " 1 8 9 7 0 9 "   c y = " 7 5 0 3 0 3 " / > < / a : x f r m > < a : p r s t G e o m   p r s t = " r e c t " > < a : a v L s t / > < / a : p r s t G e o m > < a : s o l i d F i l l > < a : s r g b C l r   v a l = " f f c a 5 8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/ p : s p T r e e > < p : e x t L s t > < p : e x t   u r i = " { F 0 C 0 1 8 1 E - 1 E 7 2 - 4 B 7 5 - 9 D 4 D - 6 5 B F 1 1 2 0 4 A 3 B } " > < p 1 4 : c r e a t i o n I d   x m l n s : p 1 4 = " h t t p : / / s c h e m a s . m i c r o s o f t . c o m / o f f i c e / p o w e r p o i n t / 2 0 1 0 / m a i n "   v a l = " 1 6 1 9 0 7 3 4 8 0 7 3 6 " / > < / p : e x t > < / p : e x t L s t > < / p : c S l d > < p : c l r M a p O v r > < a : m a s t e r C l r M a p p i n g / > < / p : c l r M a p O v r > < / p : s l d >
</file>

<file path=ppt/slides/slide7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b g > < p : b g P r > < a : s o l i d F i l l > < a : s r g b C l r   v a l = " d 5 4 2 4 2 " / > < / a : s o l i d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7 " > < a : e x t L s t > < a : e x t   u r i = " { A 0 7 2 4 2 3 7 - 9 F A A - 4 F 8 9 - 9 9 5 2 - F F E 4 F 1 4 8 9 9 3 E } " > < a 1 6 : c r e a t i o n I d   x m l n s : a 1 6 = " h t t p : / / s c h e m a s . m i c r o s o f t . c o m / o f f i c e / d r a w i n g / 2 0 1 0 / m a i n "   i d = " { 3 F D 6 C 7 6 9 - 2 6 6 9 - 4 4 2 4 - A E 8 E - 9 C 0 B F C 2 6 A D 4 2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3 5 1 6 4 3 "   y = " 2 1 8 1 2 2 5 " / > < a : e x t   c x = " 6 4 3 6 1 7 8 "   c y = " 7 7 6 7 0 2 " / > < / a : x f r m > < / p : s p P r > < p : t x B o d y > < a : b o d y P r   a n c h o r = " t "   r t l C o l = " 0 "   v e r t = " h o r z " / > < a : l s t S t y l e / > < a : p > < a : p P r / > < a : r > < a : r P r   b = " 0 "   d i r t y = " 0 "   l a n g = " e n - U S " > < a : s o l i d F i l l > < a : s c h e m e C l r   v a l = " b g 1 " / > < / a : s o l i d F i l l > < a : l a t i n   t y p e f a c e = " + m j - l t " / > < / a : r P r > < a : t > Q u e s t i o n s ? < / a : t > < / a : r > < a : e n d P a r a R P r   b = " 0 "   d i r t y = " 0 "   l a n g = " e n - U S " > < a : s o l i d F i l l > < a : s c h e m e C l r   v a l = " b g 1 " / > < / a : s o l i d F i l l > < a : l a t i n   t y p e f a c e = " + m j - l t " / > < / a : e n d P a r a R P r > < / a : p > < / p : t x B o d y > < / p : s p > < p : p i c > < p : n v P i c P r > < p : c N v P r   i d = " 3 "   n a m e = " " > < a : e x t L s t > < a : e x t   u r i = " { F 6 8 1 3 D 1 5 - 1 9 4 3 - 4 8 5 6 - 8 A 8 6 - 0 6 9 B 5 4 8 2 7 5 2 D } " > < a 1 6 : c r e a t i o n I d   x m l n s : a 1 6 = " h t t p : / / s c h e m a s . m i c r o s o f t . c o m / o f f i c e / d r a w i n g / 2 0 1 0 / m a i n "   i d = " { A 5 3 6 7 4 2 8 - 4 9 3 9 - 4 C 1 1 - A E 2 F - 8 4 9 2 F 7 E 1 6 0 2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l u m   b r i g h t = " 3 3 0 0 0 "   c o n t r a s t = " 3 8 0 0 0 " / > < a : e x t L s t > < a : e x t   u r i = " { B 0 C 7 2 3 9 5 - 3 B C 7 - 4 5 5 2 - B B 1 A - B 7 8 F B 4 C 0 2 F C D } " > < a 1 4 : i m g P r o p s   x m l n s : a 1 4 = " h t t p : / / s c h e m a s . m i c r o s o f t . c o m / o f f i c e / d r a w i n g / 2 0 1 0 / m a i n " > < a 1 4 : i m g L a y e r > < a 1 4 : i m g E f f e c t > < a 1 4 : b r i g h t n e s s C o n t r a s t   b r i g h t = " 3 3 0 0 0 "   c o n t r a s t = " 3 8 0 0 0 " / > < / a 1 4 : i m g E f f e c t > < / a 1 4 : i m g L a y e r > < / a 1 4 : i m g P r o p s > < / a : e x t > < a : e x t   u r i = " { 1 F B D C 2 B 4 - D C 4 E - 4 7 C B - A E 8 E - C 0 1 0 0 F E E 0 D C 9 } " > < a 1 4 : u s e L o c a l D p i   x m l n s : a 1 4 = " h t t p : / / s c h e m a s . m i c r o s o f t . c o m / o f f i c e / d r a w i n g / 2 0 1 0 / m a i n "   v a l = " 0 " / > < / a : e x t > < / a : e x t L s t > < / a : b l i p > < a : s t r e t c h > < a : f i l l R e c t / > < / a : s t r e t c h > < / p : b l i p F i l l > < p : s p P r > < a : x f r m   f l i p H = " f a l s e "   f l i p V = " f a l s e "   r o t = " 0 " > < a : o f f   x = " 6 0 2 3 2 7 6 "   y = " 2 8 1 3 6 " / > < a : e x t   c x = " 3 1 2 0 7 2 3 "   c y = " 5 0 6 1 7 9 4 " / > < / a : x f r m > < a : p r s t G e o m   p r s t = " r e c t " > < a : a v L s t / > < / a : p r s t G e o m > < a : n o F i l l / > < / p : s p P r > < / p : p i c > < / p : s p T r e e > < p : e x t L s t > < p : e x t   u r i = " { 5 3 9 5 7 8 1 C - C A F F - 4 5 3 4 - 8 3 7 C - 9 7 D F E 0 6 9 7 4 3 5 } " > < p 1 4 : c r e a t i o n I d   x m l n s : p 1 4 = " h t t p : / / s c h e m a s . m i c r o s o f t . c o m / o f f i c e / p o w e r p o i n t / 2 0 1 0 / m a i n "   v a l = " 1 6 1 9 0 7 3 4 8 0 7 4 0 " / > < / p : e x t > < / p : e x t L s t > < / p : c S l d > < p : c l r M a p O v r > < a : m a s t e r C l r M a p p i n g / > < / p : c l r M a p O v r > < / p : s l d >
</file>

<file path=ppt/slides/slide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C 5 7 1 0 C 0 B - 3 2 D 7 - 4 C E 3 - B E 3 C - 4 5 E D E 1 A 3 2 7 1 D } " > < a 1 6 : c r e a t i o n I d   x m l n s : a 1 6 = " h t t p : / / s c h e m a s . m i c r o s o f t . c o m / o f f i c e / d r a w i n g / 2 0 1 0 / m a i n "   i d = " { 7 E 7 F A D 4 2 - A 2 E 2 - 4 8 6 0 - A 5 5 B - E 2 A 6 1 4 6 2 5 4 A E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6 7 3 7 4 B 7 9 - 5 3 F D - 4 2 1 1 - B F 5 E - 3 3 7 4 4 4 3 5 1 1 C B } " > < a 1 6 : c r e a t i o n I d   x m l n s : a 1 6 = " h t t p : / / s c h e m a s . m i c r o s o f t . c o m / o f f i c e / d r a w i n g / 2 0 1 0 / m a i n "   i d = " { 7 3 9 B E B 9 2 - 3 2 A 1 - 4 5 3 6 - B F 9 C - C A 9 F 6 2 E 0 F 9 5 0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3 4 2 9 7 2 3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e r r = " 1 "   l a n g = " e n - U S "   s z = " 2 6 0 0 " > < a : s o l i d F i l l > < a : s r g b C l r   v a l = " 0 0 0 0 0 0 " / > < / a : s o l i d F i l l > < a : l a t i n   t y p e f a c e = " R o b o t o - l i g h t " / > < / a : r P r > < a : t > M u l t i < / a : t > < / a : r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 - v e n d o r ,   o u t s o u r c e d   s y s t e m s 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E 1 E 9 0 2 5 8 - 0 D 1 A - 4 1 0 0 - 8 1 0 B - 1 B 1 1 0 8 2 4 0 8 7 E } " > < a 1 6 : c r e a t i o n I d   x m l n s : a 1 6 = " h t t p : / / s c h e m a s . m i c r o s o f t . c o m / o f f i c e / d r a w i n g / 2 0 1 0 / m a i n "   i d = " { 1 6 9 7 E 1 2 3 - C 2 9 4 - 4 7 B E - 9 3 7 F - D F 8 6 3 E C 4 9 A D 0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2 7 4 1 3 0 4 "   c y = " 1 2 9 1 9 4 2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 T r a n s p a r e n t   c o m m u n i c a t i o n   < / a : t > < / a : r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 w i t h   o n e   v e n d o r 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A 9 C 8 4 E C D - E 8 3 4 - 4 B A 4 - 9 1 C 5 - A 3 8 4 5 C 9 9 5 D 5 D } " > < a 1 6 : c r e a t i o n I d   x m l n s : a 1 6 = " h t t p : / / s c h e m a s . m i c r o s o f t . c o m / o f f i c e / d r a w i n g / 2 0 1 0 / m a i n "   i d = " { 2 9 B 2 0 8 2 6 - 2 B 9 1 - 4 3 3 1 - B 2 E 3 - 3 6 9 E 7 8 E 4 D A 6 4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D 8 1 7 1 2 6 4 - E C 8 6 - 4 1 C 6 - 8 4 1 A - 4 3 B 2 0 B 6 6 0 F 7 4 } " > < a 1 6 : c r e a t i o n I d   x m l n s : a 1 6 = " h t t p : / / s c h e m a s . m i c r o s o f t . c o m / o f f i c e / d r a w i n g / 2 0 1 0 / m a i n "   i d = " { 1 D 9 B 4 C 8 A - 2 8 4 A - 4 1 2 4 - B B 3 2 - D 9 7 8 6 7 8 A F 7 8 E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9 8 0 4 A A B 9 - 6 2 D 1 - 4 9 F 1 - 9 E F 0 - C B 9 6 B E 7 7 7 2 0 D } " > < a 1 6 : c r e a t i o n I d   x m l n s : a 1 6 = " h t t p : / / s c h e m a s . m i c r o s o f t . c o m / o f f i c e / d r a w i n g / 2 0 1 0 / m a i n "   i d = " { 4 E 2 3 A E 5 7 - A 2 3 A - 4 D B 2 - 8 A A 0 - B C 8 5 E F 9 3 6 6 2 B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" > < a : e x t L s t > < a : e x t   u r i = " { A 2 2 A 1 4 1 E - 2 B E C - 4 2 F 1 - 8 5 6 0 - A B 5 5 1 9 4 5 6 0 1 1 } " > < a 1 6 : c r e a t i o n I d   x m l n s : a 1 6 = " h t t p : / / s c h e m a s . m i c r o s o f t . c o m / o f f i c e / d r a w i n g / 2 0 1 0 / m a i n "   i d = " { 5 4 6 3 E 1 7 6 - 9 6 8 7 - 4 F F D - 8 8 8 6 - 6 9 9 C 1 F 4 F 5 1 2 5 } " / > < / a : e x t > < / a : e x t L s t > < / p : c N v P r > < p : c N v S p P r   t x B o x = " 1 " / > < p : n v P r / > < / p : n v S p P r > < p : s p P r > < a : x f r m   f l i p H = " f a l s e "   f l i p V = " f a l s e "   r o t = " 0 " > < a : o f f   x = " 8 3 8 2 0 0 "   y = " 2 7 3 3 6 7 5 " / > < a : e x t   c x = " 2 4 3 7 8 3 8 "   c y = " 9 1 8 3 5 2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 L a c k   o f   o w n e r s h i p < / a : t > < / a : r > < / a : p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 D i f f i c u l t   t o   c o o r d i n a t e 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C F 2 4 0 9 A 4 - E 1 8 6 - 4 A B 3 - A 4 6 B - B 2 A 1 C 3 9 7 A B B B } " > < p 1 4 : c r e a t i o n I d   x m l n s : p 1 4 = " h t t p : / / s c h e m a s . m i c r o s o f t . c o m / o f f i c e / p o w e r p o i n t / 2 0 1 0 / m a i n "   v a l = " 1 6 1 9 0 7 3 4 8 0 5 5 5 " / > < / p : e x t > < / p : e x t L s t > < / p : c S l d > < p : c l r M a p O v r > < a : m a s t e r C l r M a p p i n g / > < / p : c l r M a p O v r > < / p : s l d >
</file>

<file path=ppt/slides/slide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5 2 6 D 4 1 3 0 - 6 9 8 7 - 4 1 B 6 - A 4 0 7 - 4 9 4 1 B F F 6 1 9 B F } " > < a 1 6 : c r e a t i o n I d   x m l n s : a 1 6 = " h t t p : / / s c h e m a s . m i c r o s o f t . c o m / o f f i c e / d r a w i n g / 2 0 1 0 / m a i n "   i d = " { 4 2 2 4 3 7 E 2 - 2 E 5 4 - 4 9 5 8 - B C F F - 9 0 A 7 3 5 B 3 4 F 7 3 } " / > < / a : e x t > < / a : e x t L s t > < / p : c N v P r > < p : c N v S p P r / > < p : n v P r / > < / p : n v S p P r > < p : s p P r > < a : x f r m   f l i p H = " f a l s e "   f l i p V = " f a l s e "   r o t = " 0 " > < a : o f f   x = " 4 5 4 9 3 1 1 "   y = " - 9 6 3 9 " / > < a : e x t   c x = " 4 5 9 4 6 8 8 "   c y = " 5 1 7 9 2 2 8 " / > < / a : x f r m > < a : p r s t G e o m   p r s t = " r e c t " > < a : a v L s t / > < / a : p r s t G e o m > < a : s o l i d F i l l > < a : s r g b C l r   v a l = " c 2 2 1 2 f " / > < / a : s o l i d F i l l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C F 0 A A F C B - 4 5 D 2 - 4 2 8 3 - 8 0 E 5 - 0 D 0 E 3 1 7 4 B 9 6 0 } " > < a 1 6 : c r e a t i o n I d   x m l n s : a 1 6 = " h t t p : / / s c h e m a s . m i c r o s o f t . c o m / o f f i c e / d r a w i n g / 2 0 1 0 / m a i n "   i d = " { 0 B 7 3 0 E B 0 - 8 D 7 0 - 4 2 F 9 - 9 0 E 7 - D D E E A 4 B 6 7 A 8 B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3 8 2 0 0 "   y = " 1 7 8 0 5 6 5 " / > < a : e x t   c x = " 3 2 1 2 0 9 6 "   c y = " 9 2 4 5 3 4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 I n - h o u s e < / a : t > < / a : r > < a : r > < a : r P r   d i r t y = " 0 "   e r r = " 1 "   l a n g = " e n - U S "   s z = " 2 6 0 0 " > < a : s o l i d F i l l > < a : s r g b C l r   v a l = " 0 0 0 0 0 0 " / > < / a : s o l i d F i l l > < a : l a t i n   t y p e f a c e = " R o b o t o - l i g h t " / > < / a : r P r > < a : t >   < / a : t > < / a : r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 b u t < / a : t > < / a : r > < a : r > < a : r P r   d i r t y = " 0 "   e r r = " 1 "   l a n g = " e n - U S "   s z = " 2 6 0 0 " > < a : s o l i d F i l l > < a : s r g b C l r   v a l = " 0 0 0 0 0 0 " / > < / a : s o l i d F i l l > < a : l a t i n   t y p e f a c e = " R o b o t o - l i g h t " / > < / a : r P r > < a : t >   < / a : t > < / a : r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 o u t d a t e d < / a : t > < / a : r > < a : r > < a : r P r   d i r t y = " 0 "   e r r = " 1 "   l a n g = " e n - U S "   s z = " 2 6 0 0 " > < a : s o l i d F i l l > < a : s r g b C l r   v a l = " 0 0 0 0 0 0 " / > < / a : s o l i d F i l l > < a : l a t i n   t y p e f a c e = " R o b o t o - l i g h t " / > < / a : r P r > < a : t >   < / a : t > < / a : r > < a : r > < a : r P r   d i r t y = " 0 "   l a n g = " e n - U S "   s z = " 2 6 0 0 " > < a : s o l i d F i l l > < a : s r g b C l r   v a l = " 0 0 0 0 0 0 " / > < / a : s o l i d F i l l > < a : l a t i n   t y p e f a c e = " R o b o t o - l i g h t " / > < / a : r P r > < a : t > s y s t e m s < / a : t > < / a : r > < a : e n d P a r a R P r   d i r t y = " 0 "   l a n g = " e n - U S "   s z = " 2 6 0 0 " > < a : s o l i d F i l l > < a : s r g b C l r   v a l = " 0 0 0 0 0 0 " / > < / a : s o l i d F i l l > < a : l a t i n   t y p e f a c e = " R o b o t o - l i g h t " / > < / a : e n d P a r a R P r > < / a : p > < / p : t x B o d y > < / p : s p > < p : s p > < p : n v S p P r > < p : c N v P r   i d = " 4 "   n a m e = " " > < a : e x t L s t > < a : e x t   u r i = " { 6 8 B 6 0 3 9 6 - 1 A 2 7 - 4 B 7 7 - 8 D B 7 - 3 3 A 3 1 A D 9 2 1 3 B } " > < a 1 6 : c r e a t i o n I d   x m l n s : a 1 6 = " h t t p : / / s c h e m a s . m i c r o s o f t . c o m / o f f i c e / d r a w i n g / 2 0 1 0 / m a i n "   i d = " { 9 1 A A 7 B 0 F - 3 1 D E - 4 8 4 E - A 8 E E - D D 8 4 B C 8 F 6 D F 3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4 8 3 0 0 "   y = " 1 7 3 4 0 9 3 " / > < a : e x t   c x = " 2 9 0 2 9 5 3 "   c y = " 1 9 4 6 2 7 1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 R e d u c e   o r   e l i m i n a t e < / a : t > < / a : r > < a : r > < a : r P r   b = " 1 "   d i r t y = " 0 "   l a n g = " e n - U S "   s z = " 2 6 0 0 " > < a : s o l i d F i l l > < a : s r g b C l r   v a l = " f f f f f f " / > < / a : s o l i d F i l l > < a : l a t i n   t y p e f a c e = " R o b o t o " / > < / a : r P r > < a : t >   i n t e r - d e p a r t m e n t   d e p e n d e n c i e s < / a : t > < / a : r > < a : e n d P a r a R P r   b = " 1 "   d i r t y = " 0 "   l a n g = " e n - U S "   s z = " 2 6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5 "   n a m e = " " > < a : e x t L s t > < a : e x t   u r i = " { A 0 4 E E 0 6 C - A A 0 6 - 4 6 5 4 - 9 2 F 5 - 9 1 0 2 B D 6 A A 8 F B } " > < a 1 6 : c r e a t i o n I d   x m l n s : a 1 6 = " h t t p : / / s c h e m a s . m i c r o s o f t . c o m / o f f i c e / d r a w i n g / 2 0 1 0 / m a i n "   i d = " { 6 6 B 0 C 8 A 8 - 4 F 2 D - 4 4 D 7 - 9 9 B 5 - 5 8 B 2 4 6 F 8 1 5 3 8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5 4 7 6 0 0 8 "   y = " 4 6 6 7 2 5 " / > < a : e x t   c x = " 2 7 4 1 3 0 4 "   c y = " 3 6 7 9 9 8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f f f f f f " / > < / a : s o l i d F i l l > < a : l a t i n   t y p e f a c e = " R o b o t o " / > < / a : r P r > < a : t > W h a t   c u s t o m e r s   w a n t < / a : t > < / a : r > < a : e n d P a r a R P r   b = " 0 "   d i r t y = " 0 "   l a n g = " e n - U S "   s z = " 1 4 0 0 " > < a : s o l i d F i l l > < a : s r g b C l r   v a l = " f f f f f f " / > < / a : s o l i d F i l l > < a : l a t i n   t y p e f a c e = " R o b o t o " / > < / a : e n d P a r a R P r > < / a : p > < / p : t x B o d y > < / p : s p > < p : s p > < p : n v S p P r > < p : c N v P r   i d = " 6 "   n a m e = " " > < a : e x t L s t > < a : e x t   u r i = " { 9 4 6 4 0 F 6 0 - 3 3 2 6 - 4 3 0 5 - 8 D 0 5 - 6 6 E D F 2 0 1 4 6 6 C } " > < a 1 6 : c r e a t i o n I d   x m l n s : a 1 6 = " h t t p : / / s c h e m a s . m i c r o s o f t . c o m / o f f i c e / d r a w i n g / 2 0 1 0 / m a i n "   i d = " { D 8 3 2 E 1 2 5 - 1 B D A - 4 B 6 5 - A 1 F 2 - 7 2 5 8 B A 6 5 D 4 E 6 } " / > < / a : e x t > < / a : e x t L s t > < / p : c N v P r > < p : c N v S p P r   t x B o x = " 1 " > < a : s p L o c k s   n o G r p = " t r u e " / > < / p : c N v S p P r > < p : n v P r / > < / p : n v S p P r > < p : s p P r > < a : x f r m   r o t = " 0 " > < a : o f f   x = " 8 6 6 7 7 5 "   y = " 4 8 5 7 7 5 " / > < a : e x t   c x = " 2 9 1 8 3 6 5 "   c y = " 3 2 1 5 2 5 " / > < / a : x f r m > < a : p r s t G e o m   p r s t = " r e c t " > < a : a v L s t / > < / a : p r s t G e o m > < / p : s p P r > < p : t x B o d y > < a : b o d y P r   a n c h o r = " t "   r t l C o l = " 0 "   v e r t = " h o r z " / > < a : l s t S t y l e / > < a : p > < a : p P r   a l g n = " l " /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 W h a t   c u s t o m e r s   a r e   < / a : t > < / a : r > < a : r > < a : r P r   b = " 0 "   d i r t y = " 0 "   l a n g = " e n - U S "   s z = " 1 4 0 0 " > < a : s o l i d F i l l > < a : s r g b C l r   v a l = " c 2 2 1 2 f " / > < / a : s o l i d F i l l > < a : l a t i n   t y p e f a c e = " R o b o t o " / > < / a : r P r > < a : t > u s i n g < / a : t > < / a : r > < a : e n d P a r a R P r   b = " 0 "   d i r t y = " 0 "   l a n g = " e n - U S "   s z = " 1 4 0 0 " > < a : s o l i d F i l l > < a : s r g b C l r   v a l = " c 2 2 1 2 f " / > < / a : s o l i d F i l l > < a : l a t i n   t y p e f a c e = " R o b o t o " / > < / a : e n d P a r a R P r > < / a : p > < / p : t x B o d y > < / p : s p > < p : s p > < p : n v S p P r > < p : c N v P r   i d = " 7 "   n a m e = " " > < a : e x t L s t > < a : e x t   u r i = " { 7 1 F 0 C 0 C C - D C D 6 - 4 1 8 9 - B 6 7 0 - A 5 0 6 2 C 1 A D 8 B E } " > < a 1 6 : c r e a t i o n I d   x m l n s : a 1 6 = " h t t p : / / s c h e m a s . m i c r o s o f t . c o m / o f f i c e / d r a w i n g / 2 0 1 0 / m a i n "   i d = " { 0 4 3 2 C 4 0 3 - 6 A 7 9 - 4 F B 7 - 8 A 3 F - D E C 5 D 1 A B 4 9 E 4 } " / > < / a : e x t > < / a : e x t L s t > < / p : c N v P r > < p : c N v S p P r / > < p : n v P r / > < / p : n v S p P r > < p : s p P r > < a : x f r m   f l i p H = " f a l s e "   f l i p V = " f a l s e "   r o t = " 0 " > < a : o f f   x = " 7 4 0 9 2 1 2 "   y = " 5 4 4 9 2 5 " / > < a : e x t   c x = " 2 2 4 4 8 2 "   c y = " 1 7 3 3 4 3 " / > < / a : x f r m > < a : p r s t G e o m   p r s t = " h e a r t " > < a : a v L s t / > < / a : p r s t G e o m > < a : n o F i l l / > < a : l n   c a p = " f l a t "   w = " 1 9 0 5 0 " > < a : s o l i d F i l l > < a : s c h e m e C l r   v a l = " b g 1 " / > < / a : s o l i d F i l l > < a : p r s t D a s h   v a l = " s o l i d " / > < a : r o u n d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" > < a : e x t L s t > < a : e x t   u r i = " { 0 D 9 C 0 B E 5 - 1 3 9 6 - 4 D 9 1 - 8 F 3 3 - 3 6 A D 2 5 9 A D 2 D 9 } " > < a 1 6 : c r e a t i o n I d   x m l n s : a 1 6 = " h t t p : / / s c h e m a s . m i c r o s o f t . c o m / o f f i c e / d r a w i n g / 2 0 1 0 / m a i n "   i d = " { 7 7 B 8 E 8 4 5 - A 8 8 F - 4 2 1 C - 9 6 C A - A 9 0 D 5 5 A 7 B A 8 A } " / > < / a : e x t > < / a : e x t L s t > < / p : c N v P r > < p : c N v S p P r   t x B o x = " 1 " / > < p : n v P r / > < / p : n v S p P r > < p : s p P r > < a : x f r m   f l i p H = " f a l s e "   f l i p V = " f a l s e "   r o t = " 0 " > < a : o f f   x = " 8 3 8 2 0 0 "   y = " 2 7 4 1 7 7 1 " / > < a : e x t   c x = " 2 9 1 8 3 6 5 "   c y = " 9 3 8 5 9 3 " / > < / a : x f r m > < a : p r s t G e o m   p r s t = " r e c t " > < a : a v L s t / > < / a : p r s t G e o m > < / p : s p P r > < p : t x B o d y > < a : b o d y P r   b I n s = " 4 7 6 2 5 "   l I n s = " 9 5 2 5 0 "   r I n s = " 9 5 2 5 0 "   r t l C o l = " 0 "   t I n s = " 4 7 6 2 5 "   v e r t = " h o r z " > < a : n o A u t o f i t / > < / a : b o d y P r > < a : l s t S t y l e /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 B i g   e f f o r t   f o r   s m a l l   c h a n g e s < / a : t > < / a : r > < / a : p > < a : p > < a : p P r   a l g n = " l "   i n d e n t = " - 1 9 0 5 0 0 "   m a r L = " 1 9 0 5 0 0 "   r t l = " f a l s e " > < a : l n S p c > < a : s p c P c t   v a l = " 1 2 5 0 0 0 " / > < / a : l n S p c > < a : s p c B e f > < a : s p c P t s   v a l = " 7 5 0 " / > < / a : s p c B e f > < a : s p c A f t > < a : s p c P t s   v a l = " 0 " / > < / a : s p c A f t > < a : b u C l r > < a : s c h e m e C l r   v a l = " t x 1 " / > < / a : b u C l r > < a : b u F o n t   t y p e f a c e = " A r i a l " / > < a : b u C h a r   c h a r = " " " / > < a : d e f R P r   d i r t y = " 0 "   l a n g = " e n - U S "   s z = " 1 4 0 0 " > < a : s o l i d F i l l > < a : s c h e m e C l r   v a l = " t x 1 " / > < / a : s o l i d F i l l > < a : l a t i n   t y p e f a c e = " O p e n   S a n s " / > < / a : d e f R P r > < / a : p P r > < a : r > < a : r P r   b = " 0 "   d i r t y = " 0 "   l a n g = " e n - U S "   s z = " 1 4 0 0 " > < a : s o l i d F i l l > < a : s c h e m e C l r   v a l = " t x 1 " / > < / a : s o l i d F i l l > < a : l a t i n   t y p e f a c e = " O p e n   S a n s " / > < / a : r P r > < a : t > D e p e n d e n c e   o n   I T   d e p a r t m e n t < / a : t > < / a : r > < a : e n d P a r a R P r   b = " 0 "   d i r t y = " 0 "   l a n g = " e n - U S "   s z = " 1 4 0 0 " > < a : s o l i d F i l l > < a : s c h e m e C l r   v a l = " t x 1 " / > < / a : s o l i d F i l l > < a : l a t i n   t y p e f a c e = " O p e n   S a n s " / > < / a : e n d P a r a R P r > < / a : p > < / p : t x B o d y > < / p : s p > < / p : s p T r e e > < p : e x t L s t > < p : e x t   u r i = " { 2 2 1 D 5 6 9 F - 2 C 1 7 - 4 F A C - 8 0 8 9 - A 1 6 8 F D 3 9 2 4 9 F } " > < p 1 4 : c r e a t i o n I d   x m l n s : p 1 4 = " h t t p : / / s c h e m a s . m i c r o s o f t . c o m / o f f i c e / p o w e r p o i n t / 2 0 1 0 / m a i n "   v a l = " 1 6 1 9 0 7 3 4 8 0 5 5 9 " / > < / p : e x t > < / p : e x t L s t > < / p : c S l d > < p : c l r M a p O v r > < a : m a s t e r C l r M a p p i n g / > < / p : c l r M a p O v r > < / p : s l d >
</file>

<file path=ppt/tags/tag1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L A Y O U T "   v a l = " t h r e e P i c A n d T x " / > < / p : t a g L s t >
</file>

<file path=ppt/tags/tag2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L A Y O U T "   v a l = " f o u r P i c " / > < / p : t a g L s t >
</file>

<file path=ppt/tags/tag3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w e b f o n t 1 "   v a l = " R o b o t o - l i g h t " / > < p : t a g   n a m e = " w e b f o n t 8 "   v a l = " O p e n   S a n s - d e m i _ b o l d " / > < p : t a g   n a m e = " w e b f o n t 3 "   v a l = " R o b o t o - d e m i _ b o l d " / > < p : t a g   n a m e = " w e b f o n t 6 "   v a l = " O p e n   S a n s - l i g h t " / > < / p : t a g L s t >
</file>

<file path=ppt/theme/_rels/them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m e d i a / i m a g e 1 . j p e g "   T y p e = " h t t p : / / s c h e m a s . o p e n x m l f o r m a t s . o r g / o f f i c e D o c u m e n t / 2 0 0 6 / r e l a t i o n s h i p s / i m a g e " / > < / R e l a t i o n s h i p s >
</file>

<file path=ppt/theme/_rels/them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m e d i a / i m a g e 1 . j p e g "   T y p e = " h t t p : / / s c h e m a s . o p e n x m l f o r m a t s . o r g / o f f i c e D o c u m e n t / 2 0 0 6 / r e l a t i o n s h i p s / i m a g e " / > < / R e l a t i o n s h i p s >
</file>

<file path=ppt/theme/theme1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W h i t e p a p e r " > < a : t h e m e E l e m e n t s > < a : c l r S c h e m e   n a m e = " W h i t e p a p e r " > < a : d k 1 > < a : s r g b C l r   v a l = " 0 0 0 0 0 0 " / > < / a : d k 1 > < a : l t 1 > < a : s r g b C l r   v a l = " f f f f f f " / > < / a : l t 1 > < a : d k 2 > < a : s r g b C l r   v a l = " 1 7 1 c 2 3 " / > < / a : d k 2 > < a : l t 2 > < a : s r g b C l r   v a l = " f 7 f c f c " / > < / a : l t 2 > < a : a c c e n t 1 > < a : s r g b C l r   v a l = " 4 2 c 3 c 9 " / > < / a : a c c e n t 1 > < a : a c c e n t 2 > < a : s r g b C l r   v a l = " f f c 9 4 a " / > < / a : a c c e n t 2 > < a : a c c e n t 3 > < a : s r g b C l r   v a l = " f 2 4 9 4 b " / > < / a : a c c e n t 3 > < a : a c c e n t 4 > < a : s r g b C l r   v a l = " f f 7 b 4 3 " / > < / a : a c c e n t 4 > < a : a c c e n t 5 > < a : s r g b C l r   v a l = " 7 7 5 e 9 e " / > < / a : a c c e n t 5 > < a : a c c e n t 6 > < a : s r g b C l r   v a l = " c 1 4 0 8 a " / > < / a : a c c e n t 6 > < a : h l i n k > < a : s r g b C l r   v a l = " 2 d 8 3 d 8 " / > < / a : h l i n k > < a : f o l H l i n k > < a : s r g b C l r   v a l = " c 1 4 0 8 a " / > < / a : f o l H l i n k > < / a : c l r S c h e m e > < a : f o n t S c h e m e   n a m e = " W h i t e p a p e r " > < a : m a j o r F o n t > < a : l a t i n   t y p e f a c e = " O p e n   S a n s " / > < a : e a   t y p e f a c e = " " / > < a : c s   t y p e f a c e = " " / > < / a : m a j o r F o n t > < a : m i n o r F o n t > < a : l a t i n   t y p e f a c e = " O p e n   S a n s " / > < a : e a   t y p e f a c e = " " / > < a : c s   t y p e f a c e = " " / > < / a : m i n o r F o n t > < / a : f o n t S c h e m e > < a : f m t S c h e m e   n a m e = " W h i t e p a p e r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5 0 0 0 0 " / > < a : s a t M o d   v a l = " 3 0 0 0 0 0 " / > < / a : s c h e m e C l r > < / a : g s > < a : g s   p o s = " 3 5 0 0 0 " > < a : s c h e m e C l r   v a l = " p h C l r " > < a : t i n t   v a l = " 3 7 0 0 0 " / > < a : s a t M o d   v a l = " 3 0 0 0 0 0 " / > < / a : s c h e m e C l r > < / a : g s > < a : g s   p o s = " 1 0 0 0 0 0 " > < a : s c h e m e C l r   v a l = " p h C l r " > < a : t i n t   v a l = " 1 5 0 0 0 " / > < a : s a t M o d   v a l = " 3 5 0 0 0 0 " / > < / a : s c h e m e C l r > < / a : g s > < / a : g s L s t > < a : l i n   a n g = " 1 6 2 0 0 0 0 0 "   s c a l e d = " 0 " / > < / a : g r a d F i l l > < a : g r a d F i l l   r o t W i t h S h a p e = " 1 " > < a : g s L s t > < a : g s   p o s = " 0 " > < a : s c h e m e C l r   v a l = " p h C l r " > < a : s h a d e   v a l = " 5 1 0 0 0 " / > < a : s a t M o d   v a l = " 1 3 0 0 0 0 " / > < / a : s c h e m e C l r > < / a : g s > < a : g s   p o s = " 8 0 0 0 0 " > < a : s c h e m e C l r   v a l = " p h C l r " > < a : s h a d e   v a l = " 9 3 0 0 0 " / > < a : s a t M o d   v a l = " 1 3 0 0 0 0 " / > < / a : s c h e m e C l r > < / a : g s > < a : g s   p o s = " 1 0 0 0 0 0 " > < a : s c h e m e C l r   v a l = " p h C l r " > < a : s h a d e   v a l = " 9 4 0 0 0 " / > < a : s a t M o d   v a l = " 1 3 5 0 0 0 " / > < / a : s c h e m e C l r > < / a : g s > < / a : g s L s t > < a : l i n   a n g = " 1 6 2 0 0 0 0 0 "   s c a l e d = " 0 " / > < / a : g r a d F i l l > < / a : f i l l S t y l e L s t > < a : l n S t y l e L s t > < a : l n   c a p = " f l a t "   w = " 9 5 2 5 " > < a : n o F i l l / > < a : p r s t D a s h   v a l = " s o l i d " / > < / a : l n > < a : l n   c a p = " f l a t "   w = " 2 5 4 0 0 " > < a : s o l i d F i l l > < a : s c h e m e C l r   v a l = " p h C l r " / > < / a : s o l i d F i l l > < a : p r s t D a s h   v a l = " s o l i d " / > < / a : l n > < a : l n   c a p = " f l a t "   w = " 3 8 1 0 0 " > < a : s o l i d F i l l > < a : s c h e m e C l r   v a l = " p h C l r " / > < / a : s o l i d F i l l > < a : p r s t D a s h   v a l = " s o l i d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b l i p F i l l   d p i = " 0 "   r o t W i t h S h a p e = " 1 " > < a : b l i p   r : e m b e d = " r I d 1 " > < a : d u o t o n e > < a : s c h e m e C l r   v a l = " p h C l r " > < a : s h a d e   v a l = " 1 0 0 0 0 " / > < a : s a t M o d   v a l = " 4 0 0 0 0 0 " / > < / a : s c h e m e C l r > < a : s c h e m e C l r   v a l = " p h C l r " > < a : t i n t   v a l = " 9 0 0 0 0 " / > < a : s a t M o d   v a l = " 2 0 0 0 0 0 " / > < / a : s c h e m e C l r > < / a : d u o t o n e > < / a : b l i p > < a : t i l e   a l g n = " t l "   s x = " 1 0 0 0 0 0 "   s y = " 1 0 0 0 0 0 "   t x = " 0 "   t y = " 0 " / > < / a : b l i p F i l l > < a : g r a d F i l l   r o t W i t h S h a p e = " 1 " > < a : g s L s t > < a : g s   p o s = " 0 " > < a : s c h e m e C l r   v a l = " p h C l r " > < a : t i n t   v a l = " 8 0 0 0 0 " / > < a : s a t M o d   v a l = " 3 0 0 0 0 0 " / > < / a : s c h e m e C l r > < / a : g s > < a : g s   p o s = " 1 0 0 0 0 0 " > < a : s c h e m e C l r   v a l = " p h C l r " > < a : s h a d e   v a l = " 6 0 0 0 0 " / > < a : s a t M o d   v a l = " 2 0 0 0 0 0 " / > < / a : s c h e m e C l r > < / a : g s > < / a : g s L s t > < a : p a t h   p a t h = " c i r c l e " > < a : f i l l T o R e c t   b = " 5 0 0 0 0 "   l = " 5 0 0 0 0 "   r = " 5 0 0 0 0 "   t = " 5 0 0 0 0 " / > < / a : p a t h > < / a : g r a d F i l l > < / a : b g F i l l S t y l e L s t > < / a : f m t S c h e m e > < / a : t h e m e E l e m e n t s > < a : o b j e c t D e f a u l t s > < a : s p D e f > < a : s p P r / > < a : b o d y P r   a n c h o r = " c t r "   r t l C o l = " 0 "   v e r t = " h o r z " / > < a : l s t S t y l e > < a : l v l 1 p P r   a l g n = " c t r "   l v l = " 0 " / > < / a : l s t S t y l e > < a : s t y l e > < a : l n R e f   i d x = " 0 " / > < a : f i l l R e f   i d x = " 1 " > < a : s c h e m e C l r   v a l = " a c c e n t 1 " / > < / a : f i l l R e f > < a : e f f e c t R e f   i d x = " 0 " > < a : s c h e m e C l r   v a l = " a c c e n t 1 " / > < / a : e f f e c t R e f > < a : f o n t R e f   i d x = " n o n e " / > < / a : s t y l e > < / a : s p D e f > < a : l n D e f > < a : s p P r > < a : l n   c a p = " f l a t "   w = " 1 9 0 5 0 " > < a : s o l i d F i l l > < a : s c h e m e C l r   v a l = " a c c e n t 1 " > < a : l u m M o d   v a l = " 7 5 0 0 0 " / > < / a : s c h e m e C l r > < / a : s o l i d F i l l > < a : p r s t D a s h   v a l = " s o l i d " / > < a : r o u n d / > < / a : l n > < / a : s p P r > < a : b o d y P r   a n c h o r = " c t r "   r t l C o l = " 0 "   v e r t = " h o r z " / > < a : l s t S t y l e > < a : l v l 1 p P r   a l g n = " c t r "   l v l = " 0 " / > < / a : l s t S t y l e > < / a : l n D e f > < / a : o b j e c t D e f a u l t s > < a : e x t r a C l r S c h e m e L s t / > < / a : t h e m e >
</file>

<file path=ppt/theme/theme2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W h i t e p a p e r " > < a : t h e m e E l e m e n t s > < a : c l r S c h e m e   n a m e = " W h i t e p a p e r " > < a : d k 1 > < a : s r g b C l r   v a l = " 0 0 0 0 0 0 " / > < / a : d k 1 > < a : l t 1 > < a : s r g b C l r   v a l = " f f f f f f " / > < / a : l t 1 > < a : d k 2 > < a : s r g b C l r   v a l = " 1 7 1 c 2 3 " / > < / a : d k 2 > < a : l t 2 > < a : s r g b C l r   v a l = " f 7 f c f c " / > < / a : l t 2 > < a : a c c e n t 1 > < a : s r g b C l r   v a l = " 4 2 c 3 c 9 " / > < / a : a c c e n t 1 > < a : a c c e n t 2 > < a : s r g b C l r   v a l = " f f c 9 4 a " / > < / a : a c c e n t 2 > < a : a c c e n t 3 > < a : s r g b C l r   v a l = " f 2 4 9 4 b " / > < / a : a c c e n t 3 > < a : a c c e n t 4 > < a : s r g b C l r   v a l = " f f 7 b 4 3 " / > < / a : a c c e n t 4 > < a : a c c e n t 5 > < a : s r g b C l r   v a l = " 7 7 5 e 9 e " / > < / a : a c c e n t 5 > < a : a c c e n t 6 > < a : s r g b C l r   v a l = " c 1 4 0 8 a " / > < / a : a c c e n t 6 > < a : h l i n k > < a : s r g b C l r   v a l = " 2 d 8 3 d 8 " / > < / a : h l i n k > < a : f o l H l i n k > < a : s r g b C l r   v a l = " c 1 4 0 8 a " / > < / a : f o l H l i n k > < / a : c l r S c h e m e > < a : f o n t S c h e m e   n a m e = " W h i t e p a p e r " > < a : m a j o r F o n t > < a : l a t i n   t y p e f a c e = " O p e n   S a n s " / > < a : e a   t y p e f a c e = " " / > < a : c s   t y p e f a c e = " " / > < / a : m a j o r F o n t > < a : m i n o r F o n t > < a : l a t i n   t y p e f a c e = " O p e n   S a n s " / > < a : e a   t y p e f a c e = " " / > < a : c s   t y p e f a c e = " " / > < / a : m i n o r F o n t > < / a : f o n t S c h e m e > < a : f m t S c h e m e   n a m e = " W h i t e p a p e r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5 0 0 0 0 " / > < a : s a t M o d   v a l = " 3 0 0 0 0 0 " / > < / a : s c h e m e C l r > < / a : g s > < a : g s   p o s = " 3 5 0 0 0 " > < a : s c h e m e C l r   v a l = " p h C l r " > < a : t i n t   v a l = " 3 7 0 0 0 " / > < a : s a t M o d   v a l = " 3 0 0 0 0 0 " / > < / a : s c h e m e C l r > < / a : g s > < a : g s   p o s = " 1 0 0 0 0 0 " > < a : s c h e m e C l r   v a l = " p h C l r " > < a : t i n t   v a l = " 1 5 0 0 0 " / > < a : s a t M o d   v a l = " 3 5 0 0 0 0 " / > < / a : s c h e m e C l r > < / a : g s > < / a : g s L s t > < a : l i n   a n g = " 1 6 2 0 0 0 0 0 "   s c a l e d = " 0 " / > < / a : g r a d F i l l > < a : g r a d F i l l   r o t W i t h S h a p e = " 1 " > < a : g s L s t > < a : g s   p o s = " 0 " > < a : s c h e m e C l r   v a l = " p h C l r " > < a : s h a d e   v a l = " 5 1 0 0 0 " / > < a : s a t M o d   v a l = " 1 3 0 0 0 0 " / > < / a : s c h e m e C l r > < / a : g s > < a : g s   p o s = " 8 0 0 0 0 " > < a : s c h e m e C l r   v a l = " p h C l r " > < a : s h a d e   v a l = " 9 3 0 0 0 " / > < a : s a t M o d   v a l = " 1 3 0 0 0 0 " / > < / a : s c h e m e C l r > < / a : g s > < a : g s   p o s = " 1 0 0 0 0 0 " > < a : s c h e m e C l r   v a l = " p h C l r " > < a : s h a d e   v a l = " 9 4 0 0 0 " / > < a : s a t M o d   v a l = " 1 3 5 0 0 0 " / > < / a : s c h e m e C l r > < / a : g s > < / a : g s L s t > < a : l i n   a n g = " 1 6 2 0 0 0 0 0 "   s c a l e d = " 0 " / > < / a : g r a d F i l l > < / a : f i l l S t y l e L s t > < a : l n S t y l e L s t > < a : l n   c a p = " f l a t "   w = " 9 5 2 5 " > < a : n o F i l l / > < a : p r s t D a s h   v a l = " s o l i d " / > < / a : l n > < a : l n   c a p = " f l a t "   w = " 2 5 4 0 0 " > < a : s o l i d F i l l > < a : s c h e m e C l r   v a l = " p h C l r " / > < / a : s o l i d F i l l > < a : p r s t D a s h   v a l = " s o l i d " / > < / a : l n > < a : l n   c a p = " f l a t "   w = " 3 8 1 0 0 " > < a : s o l i d F i l l > < a : s c h e m e C l r   v a l = " p h C l r " / > < / a : s o l i d F i l l > < a : p r s t D a s h   v a l = " s o l i d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b l i p F i l l   d p i = " 0 "   r o t W i t h S h a p e = " 1 " > < a : b l i p   r : e m b e d = " r I d 1 " > < a : d u o t o n e > < a : s c h e m e C l r   v a l = " p h C l r " > < a : s h a d e   v a l = " 1 0 0 0 0 " / > < a : s a t M o d   v a l = " 4 0 0 0 0 0 " / > < / a : s c h e m e C l r > < a : s c h e m e C l r   v a l = " p h C l r " > < a : t i n t   v a l = " 9 0 0 0 0 " / > < a : s a t M o d   v a l = " 2 0 0 0 0 0 " / > < / a : s c h e m e C l r > < / a : d u o t o n e > < / a : b l i p > < a : t i l e   a l g n = " t l "   s x = " 1 0 0 0 0 0 "   s y = " 1 0 0 0 0 0 "   t x = " 0 "   t y = " 0 " / > < / a : b l i p F i l l > < a : g r a d F i l l   r o t W i t h S h a p e = " 1 " > < a : g s L s t > < a : g s   p o s = " 0 " > < a : s c h e m e C l r   v a l = " p h C l r " > < a : t i n t   v a l = " 8 0 0 0 0 " / > < a : s a t M o d   v a l = " 3 0 0 0 0 0 " / > < / a : s c h e m e C l r > < / a : g s > < a : g s   p o s = " 1 0 0 0 0 0 " > < a : s c h e m e C l r   v a l = " p h C l r " > < a : s h a d e   v a l = " 6 0 0 0 0 " / > < a : s a t M o d   v a l = " 2 0 0 0 0 0 " / > < / a : s c h e m e C l r > < / a : g s > < / a : g s L s t > < a : p a t h   p a t h = " c i r c l e " > < a : f i l l T o R e c t   b = " 5 0 0 0 0 "   l = " 5 0 0 0 0 "   r = " 5 0 0 0 0 "   t = " 5 0 0 0 0 " / > < / a : p a t h > < / a : g r a d F i l l > < / a : b g F i l l S t y l e L s t > < / a : f m t S c h e m e > < / a : t h e m e E l e m e n t s > < a : o b j e c t D e f a u l t s > < a : s p D e f > < a : s p P r / > < a : b o d y P r   a n c h o r = " c t r "   r t l C o l = " 0 "   v e r t = " h o r z " / > < a : l s t S t y l e > < a : l v l 1 p P r   a l g n = " c t r "   l v l = " 0 " / > < / a : l s t S t y l e > < a : s t y l e > < a : l n R e f   i d x = " 0 " / > < a : f i l l R e f   i d x = " 1 " > < a : s c h e m e C l r   v a l = " a c c e n t 1 " / > < / a : f i l l R e f > < a : e f f e c t R e f   i d x = " 0 " > < a : s c h e m e C l r   v a l = " a c c e n t 1 " / > < / a : e f f e c t R e f > < a : f o n t R e f   i d x = " n o n e " / > < / a : s t y l e > < / a : s p D e f > < a : l n D e f > < a : s p P r > < a : l n   c a p = " f l a t "   w = " 1 9 0 5 0 " > < a : s o l i d F i l l > < a : s c h e m e C l r   v a l = " a c c e n t 1 " > < a : l u m M o d   v a l = " 7 5 0 0 0 " / > < / a : s c h e m e C l r > < / a : s o l i d F i l l > < a : p r s t D a s h   v a l = " s o l i d " / > < a : r o u n d / > < / a : l n > < / a : s p P r > < a : b o d y P r   a n c h o r = " c t r "   r t l C o l = " 0 "   v e r t = " h o r z " / > < a : l s t S t y l e > < a : l v l 1 p P r   a l g n = " c t r "   l v l = " 0 " / > < / a : l s t S t y l e > < / a : l n D e f > < / a : o b j e c t D e f a u l t s > < a : e x t r a C l r S c h e m e L s t / > < / a : t h e m e >
</file>

<file path=docProps/app.xml>�� < ? x m l   v e r s i o n = " 1 . 0 "   e n c o d i n g = " U T F - 1 6 " ? > < p r o p e r t i e s : P r o p e r t i e s   x m l n s : p r o p e r t i e s = " h t t p : / / s c h e m a s . o p e n x m l f o r m a t s . o r g / o f f i c e D o c u m e n t / 2 0 0 6 / e x t e n d e d - p r o p e r t i e s "   x m l n s : v t = " h t t p : / / s c h e m a s . o p e n x m l f o r m a t s . o r g / o f f i c e D o c u m e n t / 2 0 0 6 / d o c P r o p s V T y p e s " > < p r o p e r t i e s : A p p V e r s i o n > 3 . 0 0 0 0 < / p r o p e r t i e s : A p p V e r s i o n > < p r o p e r t i e s : S c a l e C r o p > f a l s e < / p r o p e r t i e s : S c a l e C r o p > < p r o p e r t i e s : C o m p a n y > C o m p a n y < / p r o p e r t i e s : C o m p a n y > < p r o p e r t i e s : L i n k s U p T o D a t e > f a l s e < / p r o p e r t i e s : L i n k s U p T o D a t e > < p r o p e r t i e s : H y p e r l i n k s C h a n g e d > f a l s e < / p r o p e r t i e s : H y p e r l i n k s C h a n g e d > < p r o p e r t i e s : P r e s e n t a t i o n F o r m a t > O n - S c r e e n   S h o w   ( 4 : 3 ) < / p r o p e r t i e s : P r e s e n t a t i o n F o r m a t > < p r o p e r t i e s : A p p l i c a t i o n > Z o h o   S h o w < / p r o p e r t i e s : A p p l i c a t i o n > < p r o p e r t i e s : S h a r e d D o c > f a l s e < / p r o p e r t i e s : S h a r e d D o c > < / p r o p e r t i e s : P r o p e r t i e s >
</file>

<file path=docProps/core.xml>�� < ? x m l   v e r s i o n = " 1 . 0 "   e n c o d i n g = " U T F - 1 6 " ? > < c p : c o r e P r o p e r t i e s   x m l n s : c p = " h t t p : / / s c h e m a s . o p e n x m l f o r m a t s . o r g / p a c k a g e / 2 0 0 6 / m e t a d a t a / c o r e - p r o p e r t i e s "   x m l n s : d c = " h t t p : / / p u r l . o r g / d c / e l e m e n t s / 1 . 1 / "   x m l n s : d c m i t y p e = " h t t p : / / p u r l . o r g / d c / d c m i t y p e / "   x m l n s : d c t e r m s = " h t t p : / / p u r l . o r g / d c / t e r m s / "   x m l n s : x s i = " h t t p : / / w w w . w 3 . o r g / 2 0 0 1 / X M L S c h e m a - i n s t a n c e " > < d c : t i t l e > S l i d e   1 < / d c : t i t l e > < c p : r e v i s i o n > 1 < / c p : r e v i s i o n > < d c : c r e a t o r / > < c p : l a s t M o d i f i e d B y / > < d c t e r m s : c r e a t e d   x m l n s : x s i = " h t t p : / / w w w . w 3 . o r g / 2 0 0 1 / X M L S c h e m a - i n s t a n c e "   x s i : t y p e = " d c t e r m s : W 3 C D T F " > 2 0 2 1 - 0 4 - 2 1 T 2 3 : 3 5 : 0 4 Z < / d c t e r m s : c r e a t e d > < d c t e r m s : m o d i f i e d   x m l n s : x s i = " h t t p : / / w w w . w 3 . o r g / 2 0 0 1 / X M L S c h e m a - i n s t a n c e "   x s i : t y p e = " d c t e r m s : W 3 C D T F " > 2 0 2 1 - 0 4 - 2 1 T 2 3 : 3 6 : 3 1 Z < / d c t e r m s : m o d i f i e d > < / c p : c o r e P r o p e r t i e s >
</file>